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9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1pPr>
    <a:lvl2pPr marL="0" marR="0" indent="457200" algn="ctr" defTabSz="2438339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2pPr>
    <a:lvl3pPr marL="0" marR="0" indent="914400" algn="ctr" defTabSz="2438339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3pPr>
    <a:lvl4pPr marL="0" marR="0" indent="1371600" algn="ctr" defTabSz="2438339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4pPr>
    <a:lvl5pPr marL="0" marR="0" indent="1828800" algn="ctr" defTabSz="2438339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5pPr>
    <a:lvl6pPr marL="0" marR="0" indent="2286000" algn="ctr" defTabSz="2438339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6pPr>
    <a:lvl7pPr marL="0" marR="0" indent="2743200" algn="ctr" defTabSz="2438339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7pPr>
    <a:lvl8pPr marL="0" marR="0" indent="3200400" algn="ctr" defTabSz="2438339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8pPr>
    <a:lvl9pPr marL="0" marR="0" indent="3657600" algn="ctr" defTabSz="2438339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576672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217956"/>
              <a:satOff val="14368"/>
              <a:lumOff val="17764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CEEEE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605575"/>
              <a:satOff val="15655"/>
              <a:lumOff val="22628"/>
            </a:schemeClr>
          </a:solidFill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9036"/>
              <a:lumOff val="17111"/>
            </a:schemeClr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BD17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254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8A2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CEEEF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32C5B9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A7AAA9"/>
              </a:solidFill>
              <a:prstDash val="solid"/>
              <a:miter lim="400000"/>
            </a:ln>
          </a:left>
          <a:right>
            <a:ln w="12700" cap="flat">
              <a:solidFill>
                <a:srgbClr val="A7AAA9"/>
              </a:solidFill>
              <a:prstDash val="solid"/>
              <a:miter lim="400000"/>
            </a:ln>
          </a:right>
          <a:top>
            <a:ln w="25400" cap="flat">
              <a:solidFill>
                <a:schemeClr val="accent2">
                  <a:hueOff val="240640"/>
                  <a:satOff val="2542"/>
                  <a:lumOff val="-13198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7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7AA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chemeClr val="accent2">
              <a:hueOff val="240640"/>
              <a:satOff val="2542"/>
              <a:lumOff val="-13198"/>
            </a:schemeClr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F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9" name="Shape 16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esentation Title"/>
          <p:cNvSpPr txBox="1"/>
          <p:nvPr>
            <p:ph type="title" hasCustomPrompt="1"/>
          </p:nvPr>
        </p:nvSpPr>
        <p:spPr>
          <a:xfrm>
            <a:off x="4048125" y="3089671"/>
            <a:ext cx="16287750" cy="4643439"/>
          </a:xfrm>
          <a:prstGeom prst="rect">
            <a:avLst/>
          </a:prstGeom>
        </p:spPr>
        <p:txBody>
          <a:bodyPr lIns="71437" tIns="71437" rIns="71437" bIns="71437" anchor="b"/>
          <a:lstStyle>
            <a:lvl1pPr defTabSz="2446734">
              <a:lnSpc>
                <a:spcPct val="80000"/>
              </a:lnSpc>
              <a:defRPr spc="-114" sz="11400">
                <a:solidFill>
                  <a:srgbClr val="000000"/>
                </a:solidFill>
                <a:latin typeface="+mn-lt"/>
                <a:ea typeface="+mn-ea"/>
                <a:cs typeface="+mn-cs"/>
                <a:sym typeface="Canela Bold"/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14" name="Body Level One…"/>
          <p:cNvSpPr txBox="1"/>
          <p:nvPr>
            <p:ph type="body" sz="quarter" idx="1" hasCustomPrompt="1"/>
          </p:nvPr>
        </p:nvSpPr>
        <p:spPr>
          <a:xfrm>
            <a:off x="4048125" y="7500937"/>
            <a:ext cx="16287750" cy="2046833"/>
          </a:xfrm>
          <a:prstGeom prst="rect">
            <a:avLst/>
          </a:prstGeom>
        </p:spPr>
        <p:txBody>
          <a:bodyPr lIns="71437" tIns="71437" rIns="71437" bIns="71437">
            <a:normAutofit fontScale="100000" lnSpcReduction="0"/>
          </a:bodyPr>
          <a:lstStyle>
            <a:lvl1pPr marL="0" indent="0" algn="ctr" defTabSz="821531">
              <a:spcBef>
                <a:spcPts val="0"/>
              </a:spcBef>
              <a:buSzTx/>
              <a:buFontTx/>
              <a:buNone/>
              <a:defRPr spc="-52" sz="5200"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821531">
              <a:spcBef>
                <a:spcPts val="0"/>
              </a:spcBef>
              <a:buSzTx/>
              <a:buFontTx/>
              <a:buNone/>
              <a:defRPr spc="-52" sz="5200"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821531">
              <a:spcBef>
                <a:spcPts val="0"/>
              </a:spcBef>
              <a:buSzTx/>
              <a:buFontTx/>
              <a:buNone/>
              <a:defRPr spc="-52" sz="5200"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821531">
              <a:spcBef>
                <a:spcPts val="0"/>
              </a:spcBef>
              <a:buSzTx/>
              <a:buFontTx/>
              <a:buNone/>
              <a:defRPr spc="-52" sz="5200"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821531">
              <a:spcBef>
                <a:spcPts val="0"/>
              </a:spcBef>
              <a:buSzTx/>
              <a:buFontTx/>
              <a:buNone/>
              <a:defRPr spc="-52" sz="5200"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5" name="Author and Date"/>
          <p:cNvSpPr txBox="1"/>
          <p:nvPr>
            <p:ph type="body" sz="quarter" idx="21" hasCustomPrompt="1"/>
          </p:nvPr>
        </p:nvSpPr>
        <p:spPr>
          <a:xfrm>
            <a:off x="4048125" y="11827711"/>
            <a:ext cx="16287750" cy="603648"/>
          </a:xfrm>
          <a:prstGeom prst="rect">
            <a:avLst/>
          </a:prstGeom>
        </p:spPr>
        <p:txBody>
          <a:bodyPr lIns="71437" tIns="71437" rIns="71437" bIns="71437">
            <a:normAutofit fontScale="100000" lnSpcReduction="0"/>
          </a:bodyPr>
          <a:lstStyle>
            <a:lvl1pPr marL="0" indent="0" algn="ctr" defTabSz="825500">
              <a:spcBef>
                <a:spcPts val="0"/>
              </a:spcBef>
              <a:buSzTx/>
              <a:buFontTx/>
              <a:buNone/>
              <a:defRPr spc="-28" sz="2800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16" name="Slide Number"/>
          <p:cNvSpPr txBox="1"/>
          <p:nvPr>
            <p:ph type="sldNum" sz="quarter" idx="2"/>
          </p:nvPr>
        </p:nvSpPr>
        <p:spPr>
          <a:xfrm>
            <a:off x="11991839" y="12839485"/>
            <a:ext cx="402464" cy="445390"/>
          </a:xfrm>
          <a:prstGeom prst="rect">
            <a:avLst/>
          </a:prstGeom>
        </p:spPr>
        <p:txBody>
          <a:bodyPr lIns="71437" tIns="71437" rIns="71437" bIns="71437" anchor="b"/>
          <a:lstStyle>
            <a:lvl1pPr algn="ctr" defTabSz="2446734">
              <a:defRPr sz="1800">
                <a:solidFill>
                  <a:srgbClr val="5E5E5E"/>
                </a:solidFill>
                <a:latin typeface="Graphik"/>
                <a:ea typeface="Graphik"/>
                <a:cs typeface="Graphik"/>
                <a:sym typeface="Graphi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Body Level One…"/>
          <p:cNvSpPr txBox="1"/>
          <p:nvPr>
            <p:ph type="body" sz="half" idx="1" hasCustomPrompt="1"/>
          </p:nvPr>
        </p:nvSpPr>
        <p:spPr>
          <a:xfrm>
            <a:off x="4048125" y="3446859"/>
            <a:ext cx="16287750" cy="6250782"/>
          </a:xfrm>
          <a:prstGeom prst="rect">
            <a:avLst/>
          </a:prstGeom>
        </p:spPr>
        <p:txBody>
          <a:bodyPr lIns="71437" tIns="71437" rIns="71437" bIns="71437" anchor="ctr">
            <a:normAutofit fontScale="100000" lnSpcReduction="0"/>
          </a:bodyPr>
          <a:lstStyle>
            <a:lvl1pPr marL="0" indent="0" algn="ctr" defTabSz="2446734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11400">
                <a:latin typeface="Canela Regular"/>
                <a:ea typeface="Canela Regular"/>
                <a:cs typeface="Canela Regular"/>
                <a:sym typeface="Canela Regular"/>
              </a:defRPr>
            </a:lvl1pPr>
            <a:lvl2pPr marL="0" indent="457200" algn="ctr" defTabSz="2446734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11400">
                <a:latin typeface="Canela Regular"/>
                <a:ea typeface="Canela Regular"/>
                <a:cs typeface="Canela Regular"/>
                <a:sym typeface="Canela Regular"/>
              </a:defRPr>
            </a:lvl2pPr>
            <a:lvl3pPr marL="0" indent="914400" algn="ctr" defTabSz="2446734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11400">
                <a:latin typeface="Canela Regular"/>
                <a:ea typeface="Canela Regular"/>
                <a:cs typeface="Canela Regular"/>
                <a:sym typeface="Canela Regular"/>
              </a:defRPr>
            </a:lvl3pPr>
            <a:lvl4pPr marL="0" indent="1371600" algn="ctr" defTabSz="2446734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11400">
                <a:latin typeface="Canela Regular"/>
                <a:ea typeface="Canela Regular"/>
                <a:cs typeface="Canela Regular"/>
                <a:sym typeface="Canela Regular"/>
              </a:defRPr>
            </a:lvl4pPr>
            <a:lvl5pPr marL="0" indent="1828800" algn="ctr" defTabSz="2446734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11400">
                <a:latin typeface="Canela Regular"/>
                <a:ea typeface="Canela Regular"/>
                <a:cs typeface="Canela Regular"/>
                <a:sym typeface="Canela Regular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1" name="Slide Number"/>
          <p:cNvSpPr txBox="1"/>
          <p:nvPr>
            <p:ph type="sldNum" sz="quarter" idx="2"/>
          </p:nvPr>
        </p:nvSpPr>
        <p:spPr>
          <a:xfrm>
            <a:off x="11986005" y="12839485"/>
            <a:ext cx="402464" cy="445390"/>
          </a:xfrm>
          <a:prstGeom prst="rect">
            <a:avLst/>
          </a:prstGeom>
        </p:spPr>
        <p:txBody>
          <a:bodyPr lIns="71437" tIns="71437" rIns="71437" bIns="71437" anchor="b"/>
          <a:lstStyle>
            <a:lvl1pPr algn="ctr" defTabSz="2446734">
              <a:defRPr sz="1800">
                <a:solidFill>
                  <a:srgbClr val="5E5E5E"/>
                </a:solidFill>
                <a:latin typeface="Graphik"/>
                <a:ea typeface="Graphik"/>
                <a:cs typeface="Graphik"/>
                <a:sym typeface="Graphi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Body Level One…"/>
          <p:cNvSpPr txBox="1"/>
          <p:nvPr>
            <p:ph type="body" sz="half" idx="1" hasCustomPrompt="1"/>
          </p:nvPr>
        </p:nvSpPr>
        <p:spPr>
          <a:xfrm>
            <a:off x="4048125" y="2708555"/>
            <a:ext cx="16287750" cy="5845833"/>
          </a:xfrm>
          <a:prstGeom prst="rect">
            <a:avLst/>
          </a:prstGeom>
        </p:spPr>
        <p:txBody>
          <a:bodyPr lIns="71437" tIns="71437" rIns="71437" bIns="71437" anchor="b">
            <a:normAutofit fontScale="100000" lnSpcReduction="0"/>
          </a:bodyPr>
          <a:lstStyle>
            <a:lvl1pPr marL="0" indent="0" algn="ctr" defTabSz="2446734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22200">
                <a:latin typeface="+mn-lt"/>
                <a:ea typeface="+mn-ea"/>
                <a:cs typeface="+mn-cs"/>
                <a:sym typeface="Canela Bold"/>
              </a:defRPr>
            </a:lvl1pPr>
            <a:lvl2pPr marL="0" indent="457200" algn="ctr" defTabSz="2446734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22200">
                <a:latin typeface="+mn-lt"/>
                <a:ea typeface="+mn-ea"/>
                <a:cs typeface="+mn-cs"/>
                <a:sym typeface="Canela Bold"/>
              </a:defRPr>
            </a:lvl2pPr>
            <a:lvl3pPr marL="0" indent="914400" algn="ctr" defTabSz="2446734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22200">
                <a:latin typeface="+mn-lt"/>
                <a:ea typeface="+mn-ea"/>
                <a:cs typeface="+mn-cs"/>
                <a:sym typeface="Canela Bold"/>
              </a:defRPr>
            </a:lvl3pPr>
            <a:lvl4pPr marL="0" indent="1371600" algn="ctr" defTabSz="2446734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22200">
                <a:latin typeface="+mn-lt"/>
                <a:ea typeface="+mn-ea"/>
                <a:cs typeface="+mn-cs"/>
                <a:sym typeface="Canela Bold"/>
              </a:defRPr>
            </a:lvl4pPr>
            <a:lvl5pPr marL="0" indent="1828800" algn="ctr" defTabSz="2446734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222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9" name="Fact information"/>
          <p:cNvSpPr txBox="1"/>
          <p:nvPr>
            <p:ph type="body" sz="quarter" idx="21" hasCustomPrompt="1"/>
          </p:nvPr>
        </p:nvSpPr>
        <p:spPr>
          <a:xfrm>
            <a:off x="4048125" y="7910732"/>
            <a:ext cx="16287750" cy="887255"/>
          </a:xfrm>
          <a:prstGeom prst="rect">
            <a:avLst/>
          </a:prstGeom>
        </p:spPr>
        <p:txBody>
          <a:bodyPr lIns="71437" tIns="71437" rIns="71437" bIns="71437">
            <a:normAutofit fontScale="100000" lnSpcReduction="0"/>
          </a:bodyPr>
          <a:lstStyle>
            <a:lvl1pPr marL="0" indent="0" algn="ctr" defTabSz="821531">
              <a:spcBef>
                <a:spcPts val="0"/>
              </a:spcBef>
              <a:buSzTx/>
              <a:buFontTx/>
              <a:buNone/>
              <a:defRPr spc="-44" sz="4400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Fact information</a:t>
            </a:r>
          </a:p>
        </p:txBody>
      </p:sp>
      <p:sp>
        <p:nvSpPr>
          <p:cNvPr id="110" name="Slide Number"/>
          <p:cNvSpPr txBox="1"/>
          <p:nvPr>
            <p:ph type="sldNum" sz="quarter" idx="2"/>
          </p:nvPr>
        </p:nvSpPr>
        <p:spPr>
          <a:xfrm>
            <a:off x="11986005" y="12839485"/>
            <a:ext cx="402464" cy="445390"/>
          </a:xfrm>
          <a:prstGeom prst="rect">
            <a:avLst/>
          </a:prstGeom>
        </p:spPr>
        <p:txBody>
          <a:bodyPr lIns="71437" tIns="71437" rIns="71437" bIns="71437" anchor="b"/>
          <a:lstStyle>
            <a:lvl1pPr algn="ctr" defTabSz="2446734">
              <a:defRPr sz="1800">
                <a:solidFill>
                  <a:srgbClr val="5E5E5E"/>
                </a:solidFill>
                <a:latin typeface="Graphik"/>
                <a:ea typeface="Graphik"/>
                <a:cs typeface="Graphik"/>
                <a:sym typeface="Graphi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Attribution"/>
          <p:cNvSpPr txBox="1"/>
          <p:nvPr>
            <p:ph type="body" sz="quarter" idx="21" hasCustomPrompt="1"/>
          </p:nvPr>
        </p:nvSpPr>
        <p:spPr>
          <a:xfrm>
            <a:off x="4048125" y="10113318"/>
            <a:ext cx="16287750" cy="887255"/>
          </a:xfrm>
          <a:prstGeom prst="rect">
            <a:avLst/>
          </a:prstGeom>
        </p:spPr>
        <p:txBody>
          <a:bodyPr lIns="71437" tIns="71437" rIns="71437" bIns="71437" anchor="ctr">
            <a:normAutofit fontScale="100000" lnSpcReduction="0"/>
          </a:bodyPr>
          <a:lstStyle>
            <a:lvl1pPr marL="0" indent="0" algn="ctr" defTabSz="821531">
              <a:spcBef>
                <a:spcPts val="0"/>
              </a:spcBef>
              <a:buSzTx/>
              <a:buFontTx/>
              <a:buNone/>
              <a:defRPr spc="-44" sz="4400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Attribution</a:t>
            </a:r>
          </a:p>
        </p:txBody>
      </p:sp>
      <p:sp>
        <p:nvSpPr>
          <p:cNvPr id="118" name="Body Level One…"/>
          <p:cNvSpPr txBox="1"/>
          <p:nvPr>
            <p:ph type="body" sz="half" idx="1" hasCustomPrompt="1"/>
          </p:nvPr>
        </p:nvSpPr>
        <p:spPr>
          <a:xfrm>
            <a:off x="4048125" y="3857625"/>
            <a:ext cx="16287750" cy="5089922"/>
          </a:xfrm>
          <a:prstGeom prst="rect">
            <a:avLst/>
          </a:prstGeom>
        </p:spPr>
        <p:txBody>
          <a:bodyPr lIns="71437" tIns="71437" rIns="71437" bIns="71437" anchor="ctr">
            <a:normAutofit fontScale="100000" lnSpcReduction="0"/>
          </a:bodyPr>
          <a:lstStyle>
            <a:lvl1pPr marL="0" indent="0" algn="ctr" defTabSz="821531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8000">
                <a:latin typeface="+mn-lt"/>
                <a:ea typeface="+mn-ea"/>
                <a:cs typeface="+mn-cs"/>
                <a:sym typeface="Canela Bold"/>
              </a:defRPr>
            </a:lvl1pPr>
            <a:lvl2pPr marL="0" indent="457200" algn="ctr" defTabSz="821531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8000">
                <a:latin typeface="+mn-lt"/>
                <a:ea typeface="+mn-ea"/>
                <a:cs typeface="+mn-cs"/>
                <a:sym typeface="Canela Bold"/>
              </a:defRPr>
            </a:lvl2pPr>
            <a:lvl3pPr marL="0" indent="914400" algn="ctr" defTabSz="821531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8000">
                <a:latin typeface="+mn-lt"/>
                <a:ea typeface="+mn-ea"/>
                <a:cs typeface="+mn-cs"/>
                <a:sym typeface="Canela Bold"/>
              </a:defRPr>
            </a:lvl3pPr>
            <a:lvl4pPr marL="0" indent="1371600" algn="ctr" defTabSz="821531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8000">
                <a:latin typeface="+mn-lt"/>
                <a:ea typeface="+mn-ea"/>
                <a:cs typeface="+mn-cs"/>
                <a:sym typeface="Canela Bold"/>
              </a:defRPr>
            </a:lvl4pPr>
            <a:lvl5pPr marL="0" indent="1828800" algn="ctr" defTabSz="821531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80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9" name="Slide Number"/>
          <p:cNvSpPr txBox="1"/>
          <p:nvPr>
            <p:ph type="sldNum" sz="quarter" idx="2"/>
          </p:nvPr>
        </p:nvSpPr>
        <p:spPr>
          <a:xfrm>
            <a:off x="11986005" y="12839485"/>
            <a:ext cx="402464" cy="445390"/>
          </a:xfrm>
          <a:prstGeom prst="rect">
            <a:avLst/>
          </a:prstGeom>
        </p:spPr>
        <p:txBody>
          <a:bodyPr lIns="71437" tIns="71437" rIns="71437" bIns="71437" anchor="b"/>
          <a:lstStyle>
            <a:lvl1pPr algn="ctr" defTabSz="2446734">
              <a:defRPr sz="1800">
                <a:solidFill>
                  <a:srgbClr val="5E5E5E"/>
                </a:solidFill>
                <a:latin typeface="Graphik"/>
                <a:ea typeface="Graphik"/>
                <a:cs typeface="Graphik"/>
                <a:sym typeface="Graphi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ea against sky at sunset 1"/>
          <p:cNvSpPr/>
          <p:nvPr>
            <p:ph type="pic" sz="quarter" idx="21"/>
          </p:nvPr>
        </p:nvSpPr>
        <p:spPr>
          <a:xfrm>
            <a:off x="12326963" y="1071562"/>
            <a:ext cx="8036719" cy="5356630"/>
          </a:xfrm>
          <a:prstGeom prst="rect">
            <a:avLst/>
          </a:prstGeom>
        </p:spPr>
        <p:txBody>
          <a:bodyPr lIns="91439" tIns="45719" rIns="91439" bIns="45719"/>
          <a:lstStyle/>
          <a:p>
            <a:pPr/>
          </a:p>
        </p:txBody>
      </p:sp>
      <p:sp>
        <p:nvSpPr>
          <p:cNvPr id="127" name="Beach and sea at sunset"/>
          <p:cNvSpPr/>
          <p:nvPr>
            <p:ph type="pic" idx="22"/>
          </p:nvPr>
        </p:nvSpPr>
        <p:spPr>
          <a:xfrm>
            <a:off x="-309563" y="1071562"/>
            <a:ext cx="16716376" cy="11144251"/>
          </a:xfrm>
          <a:prstGeom prst="rect">
            <a:avLst/>
          </a:prstGeom>
        </p:spPr>
        <p:txBody>
          <a:bodyPr lIns="91439" tIns="45719" rIns="91439" bIns="45719"/>
          <a:lstStyle/>
          <a:p>
            <a:pPr/>
          </a:p>
        </p:txBody>
      </p:sp>
      <p:sp>
        <p:nvSpPr>
          <p:cNvPr id="128" name="Sea against sky at sunset 2"/>
          <p:cNvSpPr/>
          <p:nvPr>
            <p:ph type="pic" sz="half" idx="23"/>
          </p:nvPr>
        </p:nvSpPr>
        <p:spPr>
          <a:xfrm>
            <a:off x="12416259" y="5115099"/>
            <a:ext cx="7858126" cy="8834329"/>
          </a:xfrm>
          <a:prstGeom prst="rect">
            <a:avLst/>
          </a:prstGeom>
        </p:spPr>
        <p:txBody>
          <a:bodyPr lIns="91439" tIns="45719" rIns="91439" bIns="45719"/>
          <a:lstStyle/>
          <a:p>
            <a:pPr/>
          </a:p>
        </p:txBody>
      </p:sp>
      <p:sp>
        <p:nvSpPr>
          <p:cNvPr id="129" name="Slide Number"/>
          <p:cNvSpPr txBox="1"/>
          <p:nvPr>
            <p:ph type="sldNum" sz="quarter" idx="2"/>
          </p:nvPr>
        </p:nvSpPr>
        <p:spPr>
          <a:xfrm>
            <a:off x="11990768" y="12839485"/>
            <a:ext cx="402464" cy="445390"/>
          </a:xfrm>
          <a:prstGeom prst="rect">
            <a:avLst/>
          </a:prstGeom>
        </p:spPr>
        <p:txBody>
          <a:bodyPr lIns="71437" tIns="71437" rIns="71437" bIns="71437" anchor="b"/>
          <a:lstStyle>
            <a:lvl1pPr algn="ctr" defTabSz="2446734">
              <a:defRPr sz="1800">
                <a:solidFill>
                  <a:srgbClr val="5E5E5E"/>
                </a:solidFill>
                <a:latin typeface="Graphik"/>
                <a:ea typeface="Graphik"/>
                <a:cs typeface="Graphik"/>
                <a:sym typeface="Graphi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beach and sea at sunset"/>
          <p:cNvSpPr/>
          <p:nvPr>
            <p:ph type="pic" idx="21"/>
          </p:nvPr>
        </p:nvSpPr>
        <p:spPr>
          <a:xfrm>
            <a:off x="3833812" y="1071562"/>
            <a:ext cx="16716376" cy="11144251"/>
          </a:xfrm>
          <a:prstGeom prst="rect">
            <a:avLst/>
          </a:prstGeom>
        </p:spPr>
        <p:txBody>
          <a:bodyPr lIns="91439" tIns="45719" rIns="91439" bIns="45719"/>
          <a:lstStyle/>
          <a:p>
            <a:pPr/>
          </a:p>
        </p:txBody>
      </p:sp>
      <p:sp>
        <p:nvSpPr>
          <p:cNvPr id="137" name="Slide Number"/>
          <p:cNvSpPr txBox="1"/>
          <p:nvPr>
            <p:ph type="sldNum" sz="quarter" idx="2"/>
          </p:nvPr>
        </p:nvSpPr>
        <p:spPr>
          <a:xfrm>
            <a:off x="11986005" y="12839485"/>
            <a:ext cx="402464" cy="445390"/>
          </a:xfrm>
          <a:prstGeom prst="rect">
            <a:avLst/>
          </a:prstGeom>
        </p:spPr>
        <p:txBody>
          <a:bodyPr lIns="71437" tIns="71437" rIns="71437" bIns="71437" anchor="b"/>
          <a:lstStyle>
            <a:lvl1pPr algn="ctr" defTabSz="2446734">
              <a:defRPr sz="1800">
                <a:solidFill>
                  <a:srgbClr val="5E5E5E"/>
                </a:solidFill>
                <a:latin typeface="Graphik"/>
                <a:ea typeface="Graphik"/>
                <a:cs typeface="Graphik"/>
                <a:sym typeface="Graphi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lide Number"/>
          <p:cNvSpPr txBox="1"/>
          <p:nvPr>
            <p:ph type="sldNum" sz="quarter" idx="2"/>
          </p:nvPr>
        </p:nvSpPr>
        <p:spPr>
          <a:xfrm>
            <a:off x="11986005" y="12839485"/>
            <a:ext cx="402464" cy="445390"/>
          </a:xfrm>
          <a:prstGeom prst="rect">
            <a:avLst/>
          </a:prstGeom>
        </p:spPr>
        <p:txBody>
          <a:bodyPr lIns="71437" tIns="71437" rIns="71437" bIns="71437" anchor="b"/>
          <a:lstStyle>
            <a:lvl1pPr algn="ctr" defTabSz="2446734">
              <a:defRPr sz="1800">
                <a:solidFill>
                  <a:srgbClr val="5E5E5E"/>
                </a:solidFill>
                <a:latin typeface="Graphik"/>
                <a:ea typeface="Graphik"/>
                <a:cs typeface="Graphik"/>
                <a:sym typeface="Graphi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Rectangle 3"/>
          <p:cNvSpPr/>
          <p:nvPr/>
        </p:nvSpPr>
        <p:spPr>
          <a:xfrm>
            <a:off x="3047999" y="1714499"/>
            <a:ext cx="18288001" cy="10381453"/>
          </a:xfrm>
          <a:prstGeom prst="rect">
            <a:avLst/>
          </a:prstGeom>
          <a:solidFill>
            <a:srgbClr val="F4F2F2"/>
          </a:solidFill>
          <a:ln w="12700">
            <a:miter lim="400000"/>
          </a:ln>
        </p:spPr>
        <p:txBody>
          <a:bodyPr tIns="91439" bIns="91439" anchor="ctr"/>
          <a:lstStyle/>
          <a:p>
            <a:pPr defTabSz="1219200">
              <a:lnSpc>
                <a:spcPct val="100000"/>
              </a:lnSpc>
              <a:defRPr sz="4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52" name="Title Text"/>
          <p:cNvSpPr txBox="1"/>
          <p:nvPr>
            <p:ph type="title"/>
          </p:nvPr>
        </p:nvSpPr>
        <p:spPr>
          <a:xfrm>
            <a:off x="3650641" y="2195207"/>
            <a:ext cx="17082717" cy="1004331"/>
          </a:xfrm>
          <a:prstGeom prst="rect">
            <a:avLst/>
          </a:prstGeom>
        </p:spPr>
        <p:txBody>
          <a:bodyPr lIns="91439" tIns="91439" rIns="91439" bIns="91439"/>
          <a:lstStyle>
            <a:lvl1pPr defTabSz="1219200">
              <a:defRPr sz="6600"/>
            </a:lvl1pPr>
          </a:lstStyle>
          <a:p>
            <a:pPr/>
            <a:r>
              <a:t>Title Text</a:t>
            </a:r>
          </a:p>
        </p:txBody>
      </p:sp>
      <p:sp>
        <p:nvSpPr>
          <p:cNvPr id="153" name="Slide Number"/>
          <p:cNvSpPr txBox="1"/>
          <p:nvPr>
            <p:ph type="sldNum" sz="quarter" idx="2"/>
          </p:nvPr>
        </p:nvSpPr>
        <p:spPr>
          <a:xfrm>
            <a:off x="3130501" y="11457043"/>
            <a:ext cx="473592" cy="525781"/>
          </a:xfrm>
          <a:prstGeom prst="rect">
            <a:avLst/>
          </a:prstGeom>
        </p:spPr>
        <p:txBody>
          <a:bodyPr lIns="91439" tIns="91439" rIns="91439" bIns="91439"/>
          <a:lstStyle>
            <a:lvl1pPr defTabSz="1219200">
              <a:defRPr sz="2400"/>
            </a:lvl1pPr>
          </a:lstStyle>
          <a:p>
            <a:pPr/>
            <a:fld id="{86CB4B4D-7CA3-9044-876B-883B54F8677D}" type="slidenum"/>
          </a:p>
        </p:txBody>
      </p:sp>
      <p:sp>
        <p:nvSpPr>
          <p:cNvPr id="154" name="Straight Connector 3"/>
          <p:cNvSpPr/>
          <p:nvPr/>
        </p:nvSpPr>
        <p:spPr>
          <a:xfrm>
            <a:off x="3962399" y="3354487"/>
            <a:ext cx="16459201" cy="1"/>
          </a:xfrm>
          <a:prstGeom prst="line">
            <a:avLst/>
          </a:prstGeom>
          <a:ln w="12700">
            <a:solidFill>
              <a:srgbClr val="1F497D"/>
            </a:solidFill>
          </a:ln>
        </p:spPr>
        <p:txBody>
          <a:bodyPr tIns="91439" bIns="91439"/>
          <a:lstStyle/>
          <a:p>
            <a:pPr algn="l" defTabSz="1219200">
              <a:lnSpc>
                <a:spcPct val="100000"/>
              </a:lnSpc>
              <a:defRPr sz="4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6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Beach and sea at sunset"/>
          <p:cNvSpPr/>
          <p:nvPr>
            <p:ph type="pic" idx="21"/>
          </p:nvPr>
        </p:nvSpPr>
        <p:spPr>
          <a:xfrm>
            <a:off x="1190625" y="-839391"/>
            <a:ext cx="21984891" cy="14656595"/>
          </a:xfrm>
          <a:prstGeom prst="rect">
            <a:avLst/>
          </a:prstGeom>
        </p:spPr>
        <p:txBody>
          <a:bodyPr lIns="91439" tIns="45719" rIns="91439" bIns="45719"/>
          <a:lstStyle/>
          <a:p>
            <a:pPr/>
          </a:p>
        </p:txBody>
      </p:sp>
      <p:sp>
        <p:nvSpPr>
          <p:cNvPr id="24" name="Presentation Title"/>
          <p:cNvSpPr txBox="1"/>
          <p:nvPr>
            <p:ph type="title" hasCustomPrompt="1"/>
          </p:nvPr>
        </p:nvSpPr>
        <p:spPr>
          <a:xfrm>
            <a:off x="4048125" y="3089671"/>
            <a:ext cx="16287750" cy="4643439"/>
          </a:xfrm>
          <a:prstGeom prst="rect">
            <a:avLst/>
          </a:prstGeom>
        </p:spPr>
        <p:txBody>
          <a:bodyPr lIns="71437" tIns="71437" rIns="71437" bIns="71437" anchor="b"/>
          <a:lstStyle>
            <a:lvl1pPr defTabSz="2446734">
              <a:lnSpc>
                <a:spcPct val="80000"/>
              </a:lnSpc>
              <a:defRPr spc="-114" sz="11400">
                <a:solidFill>
                  <a:srgbClr val="FFFFFF"/>
                </a:solidFill>
                <a:latin typeface="+mn-lt"/>
                <a:ea typeface="+mn-ea"/>
                <a:cs typeface="+mn-cs"/>
                <a:sym typeface="Canela Bold"/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25" name="Body Level One…"/>
          <p:cNvSpPr txBox="1"/>
          <p:nvPr>
            <p:ph type="body" sz="quarter" idx="1" hasCustomPrompt="1"/>
          </p:nvPr>
        </p:nvSpPr>
        <p:spPr>
          <a:xfrm>
            <a:off x="4048125" y="7500937"/>
            <a:ext cx="16287750" cy="2049121"/>
          </a:xfrm>
          <a:prstGeom prst="rect">
            <a:avLst/>
          </a:prstGeom>
        </p:spPr>
        <p:txBody>
          <a:bodyPr lIns="71437" tIns="71437" rIns="71437" bIns="71437">
            <a:normAutofit fontScale="100000" lnSpcReduction="0"/>
          </a:bodyPr>
          <a:lstStyle>
            <a:lvl1pPr marL="0" indent="0" algn="ctr" defTabSz="821531">
              <a:spcBef>
                <a:spcPts val="0"/>
              </a:spcBef>
              <a:buSzTx/>
              <a:buFontTx/>
              <a:buNone/>
              <a:defRPr spc="-52" sz="52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821531">
              <a:spcBef>
                <a:spcPts val="0"/>
              </a:spcBef>
              <a:buSzTx/>
              <a:buFontTx/>
              <a:buNone/>
              <a:defRPr spc="-52" sz="52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821531">
              <a:spcBef>
                <a:spcPts val="0"/>
              </a:spcBef>
              <a:buSzTx/>
              <a:buFontTx/>
              <a:buNone/>
              <a:defRPr spc="-52" sz="52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821531">
              <a:spcBef>
                <a:spcPts val="0"/>
              </a:spcBef>
              <a:buSzTx/>
              <a:buFontTx/>
              <a:buNone/>
              <a:defRPr spc="-52" sz="52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821531">
              <a:spcBef>
                <a:spcPts val="0"/>
              </a:spcBef>
              <a:buSzTx/>
              <a:buFontTx/>
              <a:buNone/>
              <a:defRPr spc="-52" sz="52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6" name="Author and Date"/>
          <p:cNvSpPr txBox="1"/>
          <p:nvPr>
            <p:ph type="body" sz="quarter" idx="22" hasCustomPrompt="1"/>
          </p:nvPr>
        </p:nvSpPr>
        <p:spPr>
          <a:xfrm>
            <a:off x="4048125" y="11822906"/>
            <a:ext cx="16287750" cy="603648"/>
          </a:xfrm>
          <a:prstGeom prst="rect">
            <a:avLst/>
          </a:prstGeom>
        </p:spPr>
        <p:txBody>
          <a:bodyPr lIns="71437" tIns="71437" rIns="71437" bIns="71437">
            <a:normAutofit fontScale="100000" lnSpcReduction="0"/>
          </a:bodyPr>
          <a:lstStyle>
            <a:lvl1pPr marL="0" indent="0" algn="ctr" defTabSz="825500">
              <a:spcBef>
                <a:spcPts val="0"/>
              </a:spcBef>
              <a:buSzTx/>
              <a:buFontTx/>
              <a:buNone/>
              <a:defRPr spc="-28" sz="2800">
                <a:solidFill>
                  <a:srgbClr val="FFFFFF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27" name="Slide Number"/>
          <p:cNvSpPr txBox="1"/>
          <p:nvPr>
            <p:ph type="sldNum" sz="quarter" idx="2"/>
          </p:nvPr>
        </p:nvSpPr>
        <p:spPr>
          <a:xfrm>
            <a:off x="11991839" y="12839485"/>
            <a:ext cx="402464" cy="445390"/>
          </a:xfrm>
          <a:prstGeom prst="rect">
            <a:avLst/>
          </a:prstGeom>
        </p:spPr>
        <p:txBody>
          <a:bodyPr lIns="71437" tIns="71437" rIns="71437" bIns="71437" anchor="b"/>
          <a:lstStyle>
            <a:lvl1pPr algn="ctr" defTabSz="821531">
              <a:defRPr sz="1800">
                <a:solidFill>
                  <a:srgbClr val="FFFFFF"/>
                </a:solidFill>
                <a:latin typeface="Graphik"/>
                <a:ea typeface="Graphik"/>
                <a:cs typeface="Graphik"/>
                <a:sym typeface="Graphi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ea against sky at sunset"/>
          <p:cNvSpPr/>
          <p:nvPr>
            <p:ph type="pic" idx="21"/>
          </p:nvPr>
        </p:nvSpPr>
        <p:spPr>
          <a:xfrm>
            <a:off x="7868184" y="1071562"/>
            <a:ext cx="16720069" cy="11144251"/>
          </a:xfrm>
          <a:prstGeom prst="rect">
            <a:avLst/>
          </a:prstGeom>
        </p:spPr>
        <p:txBody>
          <a:bodyPr lIns="91439" tIns="45719" rIns="91439" bIns="45719"/>
          <a:lstStyle/>
          <a:p>
            <a:pPr/>
          </a:p>
        </p:txBody>
      </p:sp>
      <p:sp>
        <p:nvSpPr>
          <p:cNvPr id="35" name="Slide Title"/>
          <p:cNvSpPr txBox="1"/>
          <p:nvPr>
            <p:ph type="title" hasCustomPrompt="1"/>
          </p:nvPr>
        </p:nvSpPr>
        <p:spPr>
          <a:xfrm>
            <a:off x="4048415" y="4010336"/>
            <a:ext cx="7113590" cy="2936961"/>
          </a:xfrm>
          <a:prstGeom prst="rect">
            <a:avLst/>
          </a:prstGeom>
        </p:spPr>
        <p:txBody>
          <a:bodyPr lIns="71437" tIns="71437" rIns="71437" bIns="71437" anchor="b"/>
          <a:lstStyle>
            <a:lvl1pPr defTabSz="2446734">
              <a:lnSpc>
                <a:spcPct val="70000"/>
              </a:lnSpc>
              <a:defRPr spc="-79" sz="8000">
                <a:solidFill>
                  <a:srgbClr val="000000"/>
                </a:solidFill>
                <a:latin typeface="+mn-lt"/>
                <a:ea typeface="+mn-ea"/>
                <a:cs typeface="+mn-cs"/>
                <a:sym typeface="Canela Bold"/>
              </a:defRPr>
            </a:lvl1pPr>
          </a:lstStyle>
          <a:p>
            <a:pPr/>
            <a:r>
              <a:t>Slide Title</a:t>
            </a:r>
          </a:p>
        </p:txBody>
      </p:sp>
      <p:sp>
        <p:nvSpPr>
          <p:cNvPr id="36" name="Body Level One…"/>
          <p:cNvSpPr txBox="1"/>
          <p:nvPr>
            <p:ph type="body" sz="quarter" idx="1" hasCustomPrompt="1"/>
          </p:nvPr>
        </p:nvSpPr>
        <p:spPr>
          <a:xfrm>
            <a:off x="4048415" y="6715125"/>
            <a:ext cx="7113590" cy="5500688"/>
          </a:xfrm>
          <a:prstGeom prst="rect">
            <a:avLst/>
          </a:prstGeom>
        </p:spPr>
        <p:txBody>
          <a:bodyPr lIns="71437" tIns="71437" rIns="71437" bIns="71437">
            <a:normAutofit fontScale="100000" lnSpcReduction="0"/>
          </a:bodyPr>
          <a:lstStyle>
            <a:lvl1pPr marL="0" indent="0" algn="ctr" defTabSz="821531">
              <a:spcBef>
                <a:spcPts val="0"/>
              </a:spcBef>
              <a:buSzTx/>
              <a:buFontTx/>
              <a:buNone/>
              <a:defRPr spc="-44" sz="4400"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821531">
              <a:spcBef>
                <a:spcPts val="0"/>
              </a:spcBef>
              <a:buSzTx/>
              <a:buFontTx/>
              <a:buNone/>
              <a:defRPr spc="-44" sz="4400"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821531">
              <a:spcBef>
                <a:spcPts val="0"/>
              </a:spcBef>
              <a:buSzTx/>
              <a:buFontTx/>
              <a:buNone/>
              <a:defRPr spc="-44" sz="4400"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821531">
              <a:spcBef>
                <a:spcPts val="0"/>
              </a:spcBef>
              <a:buSzTx/>
              <a:buFontTx/>
              <a:buNone/>
              <a:defRPr spc="-44" sz="4400"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821531">
              <a:spcBef>
                <a:spcPts val="0"/>
              </a:spcBef>
              <a:buSzTx/>
              <a:buFontTx/>
              <a:buNone/>
              <a:defRPr spc="-44" sz="4400"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7" name="Slide Number"/>
          <p:cNvSpPr txBox="1"/>
          <p:nvPr>
            <p:ph type="sldNum" sz="quarter" idx="2"/>
          </p:nvPr>
        </p:nvSpPr>
        <p:spPr>
          <a:xfrm>
            <a:off x="11986005" y="12839485"/>
            <a:ext cx="402464" cy="445390"/>
          </a:xfrm>
          <a:prstGeom prst="rect">
            <a:avLst/>
          </a:prstGeom>
        </p:spPr>
        <p:txBody>
          <a:bodyPr lIns="71437" tIns="71437" rIns="71437" bIns="71437" anchor="b"/>
          <a:lstStyle>
            <a:lvl1pPr algn="ctr" defTabSz="2446734">
              <a:defRPr sz="1800">
                <a:solidFill>
                  <a:srgbClr val="5E5E5E"/>
                </a:solidFill>
                <a:latin typeface="Graphik"/>
                <a:ea typeface="Graphik"/>
                <a:cs typeface="Graphik"/>
                <a:sym typeface="Graphi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Body Level One…"/>
          <p:cNvSpPr txBox="1"/>
          <p:nvPr>
            <p:ph type="body" idx="1" hasCustomPrompt="1"/>
          </p:nvPr>
        </p:nvSpPr>
        <p:spPr>
          <a:xfrm>
            <a:off x="4048125" y="4214812"/>
            <a:ext cx="16287750" cy="8501063"/>
          </a:xfrm>
          <a:prstGeom prst="rect">
            <a:avLst/>
          </a:prstGeom>
        </p:spPr>
        <p:txBody>
          <a:bodyPr lIns="71437" tIns="71437" rIns="71437" bIns="71437">
            <a:normAutofit fontScale="100000" lnSpcReduction="0"/>
          </a:bodyPr>
          <a:lstStyle>
            <a:lvl1pPr marL="551179" indent="-551179" defTabSz="2446734">
              <a:lnSpc>
                <a:spcPct val="90000"/>
              </a:lnSpc>
              <a:spcBef>
                <a:spcPts val="2800"/>
              </a:spcBef>
              <a:buSzPct val="175000"/>
              <a:buFontTx/>
              <a:defRPr sz="4200">
                <a:latin typeface="Canela Text Regular"/>
                <a:ea typeface="Canela Text Regular"/>
                <a:cs typeface="Canela Text Regular"/>
                <a:sym typeface="Canela Text Regular"/>
              </a:defRPr>
            </a:lvl1pPr>
            <a:lvl2pPr marL="944879" indent="-551179" defTabSz="2446734">
              <a:lnSpc>
                <a:spcPct val="90000"/>
              </a:lnSpc>
              <a:spcBef>
                <a:spcPts val="2800"/>
              </a:spcBef>
              <a:buSzPct val="175000"/>
              <a:buFontTx/>
              <a:buChar char="•"/>
              <a:defRPr sz="4200">
                <a:latin typeface="Canela Text Regular"/>
                <a:ea typeface="Canela Text Regular"/>
                <a:cs typeface="Canela Text Regular"/>
                <a:sym typeface="Canela Text Regular"/>
              </a:defRPr>
            </a:lvl2pPr>
            <a:lvl3pPr marL="1338579" indent="-551179" defTabSz="2446734">
              <a:lnSpc>
                <a:spcPct val="90000"/>
              </a:lnSpc>
              <a:spcBef>
                <a:spcPts val="2800"/>
              </a:spcBef>
              <a:buSzPct val="175000"/>
              <a:buFontTx/>
              <a:defRPr sz="4200">
                <a:latin typeface="Canela Text Regular"/>
                <a:ea typeface="Canela Text Regular"/>
                <a:cs typeface="Canela Text Regular"/>
                <a:sym typeface="Canela Text Regular"/>
              </a:defRPr>
            </a:lvl3pPr>
            <a:lvl4pPr marL="1732279" indent="-551179" defTabSz="2446734">
              <a:lnSpc>
                <a:spcPct val="90000"/>
              </a:lnSpc>
              <a:spcBef>
                <a:spcPts val="2800"/>
              </a:spcBef>
              <a:buSzPct val="175000"/>
              <a:buFontTx/>
              <a:buChar char="•"/>
              <a:defRPr sz="4200">
                <a:latin typeface="Canela Text Regular"/>
                <a:ea typeface="Canela Text Regular"/>
                <a:cs typeface="Canela Text Regular"/>
                <a:sym typeface="Canela Text Regular"/>
              </a:defRPr>
            </a:lvl4pPr>
            <a:lvl5pPr marL="2125979" indent="-551179" defTabSz="2446734">
              <a:lnSpc>
                <a:spcPct val="90000"/>
              </a:lnSpc>
              <a:spcBef>
                <a:spcPts val="2800"/>
              </a:spcBef>
              <a:buSzPct val="175000"/>
              <a:buFontTx/>
              <a:buChar char="•"/>
              <a:defRPr sz="4200">
                <a:latin typeface="Canela Text Regular"/>
                <a:ea typeface="Canela Text Regular"/>
                <a:cs typeface="Canela Text Regular"/>
                <a:sym typeface="Canela Text Regular"/>
              </a:defRPr>
            </a:lvl5pPr>
          </a:lstStyle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Title"/>
          <p:cNvSpPr txBox="1"/>
          <p:nvPr>
            <p:ph type="title" hasCustomPrompt="1"/>
          </p:nvPr>
        </p:nvSpPr>
        <p:spPr>
          <a:xfrm>
            <a:off x="4048125" y="559593"/>
            <a:ext cx="16287750" cy="1643064"/>
          </a:xfrm>
          <a:prstGeom prst="rect">
            <a:avLst/>
          </a:prstGeom>
        </p:spPr>
        <p:txBody>
          <a:bodyPr lIns="71437" tIns="71437" rIns="71437" bIns="71437" anchor="t"/>
          <a:lstStyle>
            <a:lvl1pPr defTabSz="2446734">
              <a:lnSpc>
                <a:spcPct val="70000"/>
              </a:lnSpc>
              <a:defRPr spc="-79" sz="8000">
                <a:solidFill>
                  <a:srgbClr val="000000"/>
                </a:solidFill>
                <a:latin typeface="+mn-lt"/>
                <a:ea typeface="+mn-ea"/>
                <a:cs typeface="+mn-cs"/>
                <a:sym typeface="Canela Bold"/>
              </a:defRPr>
            </a:lvl1pPr>
          </a:lstStyle>
          <a:p>
            <a:pPr/>
            <a:r>
              <a:t>Slide Title</a:t>
            </a:r>
          </a:p>
        </p:txBody>
      </p:sp>
      <p:sp>
        <p:nvSpPr>
          <p:cNvPr id="46" name="Slide Subtitle"/>
          <p:cNvSpPr txBox="1"/>
          <p:nvPr>
            <p:ph type="body" sz="quarter" idx="21" hasCustomPrompt="1"/>
          </p:nvPr>
        </p:nvSpPr>
        <p:spPr>
          <a:xfrm>
            <a:off x="4048125" y="2116236"/>
            <a:ext cx="16287750" cy="887254"/>
          </a:xfrm>
          <a:prstGeom prst="rect">
            <a:avLst/>
          </a:prstGeom>
        </p:spPr>
        <p:txBody>
          <a:bodyPr lIns="71437" tIns="71437" rIns="71437" bIns="71437">
            <a:normAutofit fontScale="100000" lnSpcReduction="0"/>
          </a:bodyPr>
          <a:lstStyle>
            <a:lvl1pPr marL="0" indent="0" algn="ctr" defTabSz="821531">
              <a:spcBef>
                <a:spcPts val="0"/>
              </a:spcBef>
              <a:buSzTx/>
              <a:buFontTx/>
              <a:buNone/>
              <a:defRPr spc="-44" sz="4400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47" name="Slide Number"/>
          <p:cNvSpPr txBox="1"/>
          <p:nvPr>
            <p:ph type="sldNum" sz="quarter" idx="2"/>
          </p:nvPr>
        </p:nvSpPr>
        <p:spPr>
          <a:xfrm>
            <a:off x="11986005" y="12839485"/>
            <a:ext cx="402464" cy="445390"/>
          </a:xfrm>
          <a:prstGeom prst="rect">
            <a:avLst/>
          </a:prstGeom>
        </p:spPr>
        <p:txBody>
          <a:bodyPr lIns="71437" tIns="71437" rIns="71437" bIns="71437" anchor="b"/>
          <a:lstStyle>
            <a:lvl1pPr algn="ctr" defTabSz="2446734">
              <a:defRPr sz="1800">
                <a:solidFill>
                  <a:srgbClr val="5E5E5E"/>
                </a:solidFill>
                <a:latin typeface="Graphik"/>
                <a:ea typeface="Graphik"/>
                <a:cs typeface="Graphik"/>
                <a:sym typeface="Graphi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Body Level One…"/>
          <p:cNvSpPr txBox="1"/>
          <p:nvPr>
            <p:ph type="body" idx="1" hasCustomPrompt="1"/>
          </p:nvPr>
        </p:nvSpPr>
        <p:spPr>
          <a:xfrm>
            <a:off x="4048125" y="4214812"/>
            <a:ext cx="16287750" cy="8501063"/>
          </a:xfrm>
          <a:prstGeom prst="rect">
            <a:avLst/>
          </a:prstGeom>
        </p:spPr>
        <p:txBody>
          <a:bodyPr lIns="71437" tIns="71437" rIns="71437" bIns="71437" numCol="2" spcCol="814387">
            <a:normAutofit fontScale="100000" lnSpcReduction="0"/>
          </a:bodyPr>
          <a:lstStyle>
            <a:lvl1pPr marL="551179" indent="-551179" defTabSz="2446734">
              <a:lnSpc>
                <a:spcPct val="90000"/>
              </a:lnSpc>
              <a:spcBef>
                <a:spcPts val="2800"/>
              </a:spcBef>
              <a:buSzPct val="175000"/>
              <a:buFontTx/>
              <a:defRPr sz="4200">
                <a:latin typeface="Canela Text Regular"/>
                <a:ea typeface="Canela Text Regular"/>
                <a:cs typeface="Canela Text Regular"/>
                <a:sym typeface="Canela Text Regular"/>
              </a:defRPr>
            </a:lvl1pPr>
            <a:lvl2pPr marL="944879" indent="-551179" defTabSz="2446734">
              <a:lnSpc>
                <a:spcPct val="90000"/>
              </a:lnSpc>
              <a:spcBef>
                <a:spcPts val="2800"/>
              </a:spcBef>
              <a:buSzPct val="175000"/>
              <a:buFontTx/>
              <a:buChar char="•"/>
              <a:defRPr sz="4200">
                <a:latin typeface="Canela Text Regular"/>
                <a:ea typeface="Canela Text Regular"/>
                <a:cs typeface="Canela Text Regular"/>
                <a:sym typeface="Canela Text Regular"/>
              </a:defRPr>
            </a:lvl2pPr>
            <a:lvl3pPr marL="1338579" indent="-551179" defTabSz="2446734">
              <a:lnSpc>
                <a:spcPct val="90000"/>
              </a:lnSpc>
              <a:spcBef>
                <a:spcPts val="2800"/>
              </a:spcBef>
              <a:buSzPct val="175000"/>
              <a:buFontTx/>
              <a:defRPr sz="4200">
                <a:latin typeface="Canela Text Regular"/>
                <a:ea typeface="Canela Text Regular"/>
                <a:cs typeface="Canela Text Regular"/>
                <a:sym typeface="Canela Text Regular"/>
              </a:defRPr>
            </a:lvl3pPr>
            <a:lvl4pPr marL="1732279" indent="-551179" defTabSz="2446734">
              <a:lnSpc>
                <a:spcPct val="90000"/>
              </a:lnSpc>
              <a:spcBef>
                <a:spcPts val="2800"/>
              </a:spcBef>
              <a:buSzPct val="175000"/>
              <a:buFontTx/>
              <a:buChar char="•"/>
              <a:defRPr sz="4200">
                <a:latin typeface="Canela Text Regular"/>
                <a:ea typeface="Canela Text Regular"/>
                <a:cs typeface="Canela Text Regular"/>
                <a:sym typeface="Canela Text Regular"/>
              </a:defRPr>
            </a:lvl4pPr>
            <a:lvl5pPr marL="2125979" indent="-551179" defTabSz="2446734">
              <a:lnSpc>
                <a:spcPct val="90000"/>
              </a:lnSpc>
              <a:spcBef>
                <a:spcPts val="2800"/>
              </a:spcBef>
              <a:buSzPct val="175000"/>
              <a:buFontTx/>
              <a:buChar char="•"/>
              <a:defRPr sz="4200">
                <a:latin typeface="Canela Text Regular"/>
                <a:ea typeface="Canela Text Regular"/>
                <a:cs typeface="Canela Text Regular"/>
                <a:sym typeface="Canela Text Regular"/>
              </a:defRPr>
            </a:lvl5pPr>
          </a:lstStyle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5" name="Slide Number"/>
          <p:cNvSpPr txBox="1"/>
          <p:nvPr>
            <p:ph type="sldNum" sz="quarter" idx="2"/>
          </p:nvPr>
        </p:nvSpPr>
        <p:spPr>
          <a:xfrm>
            <a:off x="11986005" y="12839485"/>
            <a:ext cx="402464" cy="445390"/>
          </a:xfrm>
          <a:prstGeom prst="rect">
            <a:avLst/>
          </a:prstGeom>
        </p:spPr>
        <p:txBody>
          <a:bodyPr lIns="71437" tIns="71437" rIns="71437" bIns="71437" anchor="b"/>
          <a:lstStyle>
            <a:lvl1pPr algn="ctr" defTabSz="2446734">
              <a:defRPr sz="1800">
                <a:solidFill>
                  <a:srgbClr val="5E5E5E"/>
                </a:solidFill>
                <a:latin typeface="Graphik"/>
                <a:ea typeface="Graphik"/>
                <a:cs typeface="Graphik"/>
                <a:sym typeface="Graphi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lide Title"/>
          <p:cNvSpPr txBox="1"/>
          <p:nvPr>
            <p:ph type="title" hasCustomPrompt="1"/>
          </p:nvPr>
        </p:nvSpPr>
        <p:spPr>
          <a:xfrm>
            <a:off x="4043264" y="520224"/>
            <a:ext cx="7107288" cy="2855198"/>
          </a:xfrm>
          <a:prstGeom prst="rect">
            <a:avLst/>
          </a:prstGeom>
        </p:spPr>
        <p:txBody>
          <a:bodyPr lIns="71437" tIns="71437" rIns="71437" bIns="71437" anchor="b"/>
          <a:lstStyle>
            <a:lvl1pPr defTabSz="2446734">
              <a:lnSpc>
                <a:spcPct val="70000"/>
              </a:lnSpc>
              <a:defRPr spc="-79" sz="8000">
                <a:solidFill>
                  <a:srgbClr val="000000"/>
                </a:solidFill>
                <a:latin typeface="+mn-lt"/>
                <a:ea typeface="+mn-ea"/>
                <a:cs typeface="+mn-cs"/>
                <a:sym typeface="Canela Bold"/>
              </a:defRPr>
            </a:lvl1pPr>
          </a:lstStyle>
          <a:p>
            <a:pPr/>
            <a:r>
              <a:t>Slide Title</a:t>
            </a:r>
          </a:p>
        </p:txBody>
      </p:sp>
      <p:sp>
        <p:nvSpPr>
          <p:cNvPr id="63" name="Body Level One…"/>
          <p:cNvSpPr txBox="1"/>
          <p:nvPr>
            <p:ph type="body" sz="quarter" idx="1" hasCustomPrompt="1"/>
          </p:nvPr>
        </p:nvSpPr>
        <p:spPr>
          <a:xfrm>
            <a:off x="4048125" y="4798218"/>
            <a:ext cx="7108032" cy="7406851"/>
          </a:xfrm>
          <a:prstGeom prst="rect">
            <a:avLst/>
          </a:prstGeom>
        </p:spPr>
        <p:txBody>
          <a:bodyPr lIns="71437" tIns="71437" rIns="71437" bIns="71437">
            <a:normAutofit fontScale="100000" lnSpcReduction="0"/>
          </a:bodyPr>
          <a:lstStyle>
            <a:lvl1pPr marL="551179" indent="-551179" defTabSz="2446734">
              <a:lnSpc>
                <a:spcPct val="90000"/>
              </a:lnSpc>
              <a:spcBef>
                <a:spcPts val="2800"/>
              </a:spcBef>
              <a:buSzPct val="175000"/>
              <a:buFontTx/>
              <a:defRPr sz="4200">
                <a:latin typeface="Canela Text Regular"/>
                <a:ea typeface="Canela Text Regular"/>
                <a:cs typeface="Canela Text Regular"/>
                <a:sym typeface="Canela Text Regular"/>
              </a:defRPr>
            </a:lvl1pPr>
            <a:lvl2pPr marL="944879" indent="-551179" defTabSz="2446734">
              <a:lnSpc>
                <a:spcPct val="90000"/>
              </a:lnSpc>
              <a:spcBef>
                <a:spcPts val="2800"/>
              </a:spcBef>
              <a:buSzPct val="175000"/>
              <a:buFontTx/>
              <a:buChar char="•"/>
              <a:defRPr sz="4200">
                <a:latin typeface="Canela Text Regular"/>
                <a:ea typeface="Canela Text Regular"/>
                <a:cs typeface="Canela Text Regular"/>
                <a:sym typeface="Canela Text Regular"/>
              </a:defRPr>
            </a:lvl2pPr>
            <a:lvl3pPr marL="1338579" indent="-551179" defTabSz="2446734">
              <a:lnSpc>
                <a:spcPct val="90000"/>
              </a:lnSpc>
              <a:spcBef>
                <a:spcPts val="2800"/>
              </a:spcBef>
              <a:buSzPct val="175000"/>
              <a:buFontTx/>
              <a:defRPr sz="4200">
                <a:latin typeface="Canela Text Regular"/>
                <a:ea typeface="Canela Text Regular"/>
                <a:cs typeface="Canela Text Regular"/>
                <a:sym typeface="Canela Text Regular"/>
              </a:defRPr>
            </a:lvl3pPr>
            <a:lvl4pPr marL="1732279" indent="-551179" defTabSz="2446734">
              <a:lnSpc>
                <a:spcPct val="90000"/>
              </a:lnSpc>
              <a:spcBef>
                <a:spcPts val="2800"/>
              </a:spcBef>
              <a:buSzPct val="175000"/>
              <a:buFontTx/>
              <a:buChar char="•"/>
              <a:defRPr sz="4200">
                <a:latin typeface="Canela Text Regular"/>
                <a:ea typeface="Canela Text Regular"/>
                <a:cs typeface="Canela Text Regular"/>
                <a:sym typeface="Canela Text Regular"/>
              </a:defRPr>
            </a:lvl4pPr>
            <a:lvl5pPr marL="2125979" indent="-551179" defTabSz="2446734">
              <a:lnSpc>
                <a:spcPct val="90000"/>
              </a:lnSpc>
              <a:spcBef>
                <a:spcPts val="2800"/>
              </a:spcBef>
              <a:buSzPct val="175000"/>
              <a:buFontTx/>
              <a:buChar char="•"/>
              <a:defRPr sz="4200">
                <a:latin typeface="Canela Text Regular"/>
                <a:ea typeface="Canela Text Regular"/>
                <a:cs typeface="Canela Text Regular"/>
                <a:sym typeface="Canela Text Regular"/>
              </a:defRPr>
            </a:lvl5pPr>
          </a:lstStyle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4" name="Slide Subtitle"/>
          <p:cNvSpPr txBox="1"/>
          <p:nvPr>
            <p:ph type="body" sz="quarter" idx="21" hasCustomPrompt="1"/>
          </p:nvPr>
        </p:nvSpPr>
        <p:spPr>
          <a:xfrm>
            <a:off x="4048125" y="3190756"/>
            <a:ext cx="7108032" cy="887254"/>
          </a:xfrm>
          <a:prstGeom prst="rect">
            <a:avLst/>
          </a:prstGeom>
        </p:spPr>
        <p:txBody>
          <a:bodyPr lIns="71437" tIns="71437" rIns="71437" bIns="71437" anchor="ctr">
            <a:normAutofit fontScale="100000" lnSpcReduction="0"/>
          </a:bodyPr>
          <a:lstStyle>
            <a:lvl1pPr marL="0" indent="0" algn="ctr" defTabSz="821531">
              <a:spcBef>
                <a:spcPts val="0"/>
              </a:spcBef>
              <a:buSzTx/>
              <a:buFontTx/>
              <a:buNone/>
              <a:defRPr spc="-44" sz="4400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65" name="Sea against sky at sunset"/>
          <p:cNvSpPr/>
          <p:nvPr>
            <p:ph type="pic" sz="half" idx="22"/>
          </p:nvPr>
        </p:nvSpPr>
        <p:spPr>
          <a:xfrm>
            <a:off x="11271818" y="1071562"/>
            <a:ext cx="9912800" cy="11144251"/>
          </a:xfrm>
          <a:prstGeom prst="rect">
            <a:avLst/>
          </a:prstGeom>
        </p:spPr>
        <p:txBody>
          <a:bodyPr lIns="91439" tIns="45719" rIns="91439" bIns="45719"/>
          <a:lstStyle/>
          <a:p>
            <a:pPr/>
          </a:p>
        </p:txBody>
      </p:sp>
      <p:sp>
        <p:nvSpPr>
          <p:cNvPr id="66" name="Slide Number"/>
          <p:cNvSpPr txBox="1"/>
          <p:nvPr>
            <p:ph type="sldNum" sz="quarter" idx="2"/>
          </p:nvPr>
        </p:nvSpPr>
        <p:spPr>
          <a:xfrm>
            <a:off x="11986005" y="12839485"/>
            <a:ext cx="402464" cy="445390"/>
          </a:xfrm>
          <a:prstGeom prst="rect">
            <a:avLst/>
          </a:prstGeom>
        </p:spPr>
        <p:txBody>
          <a:bodyPr lIns="71437" tIns="71437" rIns="71437" bIns="71437" anchor="b"/>
          <a:lstStyle>
            <a:lvl1pPr algn="ctr" defTabSz="2446734">
              <a:defRPr sz="1800">
                <a:solidFill>
                  <a:srgbClr val="5E5E5E"/>
                </a:solidFill>
                <a:latin typeface="Graphik"/>
                <a:ea typeface="Graphik"/>
                <a:cs typeface="Graphik"/>
                <a:sym typeface="Graphi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ection Title"/>
          <p:cNvSpPr txBox="1"/>
          <p:nvPr>
            <p:ph type="title" hasCustomPrompt="1"/>
          </p:nvPr>
        </p:nvSpPr>
        <p:spPr>
          <a:xfrm>
            <a:off x="4048125" y="3446859"/>
            <a:ext cx="16287750" cy="6250782"/>
          </a:xfrm>
          <a:prstGeom prst="rect">
            <a:avLst/>
          </a:prstGeom>
        </p:spPr>
        <p:txBody>
          <a:bodyPr lIns="71437" tIns="71437" rIns="71437" bIns="71437"/>
          <a:lstStyle>
            <a:lvl1pPr defTabSz="1160859">
              <a:lnSpc>
                <a:spcPct val="80000"/>
              </a:lnSpc>
              <a:defRPr spc="-114" sz="11400">
                <a:solidFill>
                  <a:srgbClr val="000000"/>
                </a:solidFill>
                <a:latin typeface="+mn-lt"/>
                <a:ea typeface="+mn-ea"/>
                <a:cs typeface="+mn-cs"/>
                <a:sym typeface="Canela Bold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4" name="Slide Number"/>
          <p:cNvSpPr txBox="1"/>
          <p:nvPr>
            <p:ph type="sldNum" sz="quarter" idx="2"/>
          </p:nvPr>
        </p:nvSpPr>
        <p:spPr>
          <a:xfrm>
            <a:off x="11991839" y="12839485"/>
            <a:ext cx="402464" cy="445390"/>
          </a:xfrm>
          <a:prstGeom prst="rect">
            <a:avLst/>
          </a:prstGeom>
        </p:spPr>
        <p:txBody>
          <a:bodyPr lIns="71437" tIns="71437" rIns="71437" bIns="71437" anchor="b"/>
          <a:lstStyle>
            <a:lvl1pPr algn="ctr" defTabSz="2446734">
              <a:defRPr sz="1800">
                <a:solidFill>
                  <a:srgbClr val="5E5E5E"/>
                </a:solidFill>
                <a:latin typeface="Graphik"/>
                <a:ea typeface="Graphik"/>
                <a:cs typeface="Graphik"/>
                <a:sym typeface="Graphi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lide Title"/>
          <p:cNvSpPr txBox="1"/>
          <p:nvPr>
            <p:ph type="title" hasCustomPrompt="1"/>
          </p:nvPr>
        </p:nvSpPr>
        <p:spPr>
          <a:xfrm>
            <a:off x="4048125" y="553640"/>
            <a:ext cx="16287750" cy="1643064"/>
          </a:xfrm>
          <a:prstGeom prst="rect">
            <a:avLst/>
          </a:prstGeom>
        </p:spPr>
        <p:txBody>
          <a:bodyPr lIns="71437" tIns="71437" rIns="71437" bIns="71437"/>
          <a:lstStyle>
            <a:lvl1pPr defTabSz="2446734">
              <a:lnSpc>
                <a:spcPct val="70000"/>
              </a:lnSpc>
              <a:defRPr spc="-79" sz="8000">
                <a:solidFill>
                  <a:srgbClr val="000000"/>
                </a:solidFill>
                <a:latin typeface="+mn-lt"/>
                <a:ea typeface="+mn-ea"/>
                <a:cs typeface="+mn-cs"/>
                <a:sym typeface="Canela Bold"/>
              </a:defRPr>
            </a:lvl1pPr>
          </a:lstStyle>
          <a:p>
            <a:pPr/>
            <a:r>
              <a:t>Slide Title</a:t>
            </a:r>
          </a:p>
        </p:txBody>
      </p:sp>
      <p:sp>
        <p:nvSpPr>
          <p:cNvPr id="82" name="Slide Subtitle"/>
          <p:cNvSpPr txBox="1"/>
          <p:nvPr>
            <p:ph type="body" sz="quarter" idx="21" hasCustomPrompt="1"/>
          </p:nvPr>
        </p:nvSpPr>
        <p:spPr>
          <a:xfrm>
            <a:off x="4048125" y="2116236"/>
            <a:ext cx="16287750" cy="887254"/>
          </a:xfrm>
          <a:prstGeom prst="rect">
            <a:avLst/>
          </a:prstGeom>
        </p:spPr>
        <p:txBody>
          <a:bodyPr lIns="71437" tIns="71437" rIns="71437" bIns="71437">
            <a:normAutofit fontScale="100000" lnSpcReduction="0"/>
          </a:bodyPr>
          <a:lstStyle>
            <a:lvl1pPr marL="0" indent="0" algn="ctr" defTabSz="821531">
              <a:spcBef>
                <a:spcPts val="0"/>
              </a:spcBef>
              <a:buSzTx/>
              <a:buFontTx/>
              <a:buNone/>
              <a:defRPr spc="-44" sz="4400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83" name="Slide Number"/>
          <p:cNvSpPr txBox="1"/>
          <p:nvPr>
            <p:ph type="sldNum" sz="quarter" idx="2"/>
          </p:nvPr>
        </p:nvSpPr>
        <p:spPr>
          <a:xfrm>
            <a:off x="11986005" y="12839485"/>
            <a:ext cx="402464" cy="445390"/>
          </a:xfrm>
          <a:prstGeom prst="rect">
            <a:avLst/>
          </a:prstGeom>
        </p:spPr>
        <p:txBody>
          <a:bodyPr lIns="71437" tIns="71437" rIns="71437" bIns="71437" anchor="b"/>
          <a:lstStyle>
            <a:lvl1pPr algn="ctr" defTabSz="2446734">
              <a:defRPr sz="1800">
                <a:solidFill>
                  <a:srgbClr val="5E5E5E"/>
                </a:solidFill>
                <a:latin typeface="Graphik"/>
                <a:ea typeface="Graphik"/>
                <a:cs typeface="Graphik"/>
                <a:sym typeface="Graphi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Body Level One…"/>
          <p:cNvSpPr txBox="1"/>
          <p:nvPr>
            <p:ph type="body" idx="1" hasCustomPrompt="1"/>
          </p:nvPr>
        </p:nvSpPr>
        <p:spPr>
          <a:xfrm>
            <a:off x="4048125" y="4215259"/>
            <a:ext cx="16287750" cy="8501064"/>
          </a:xfrm>
          <a:prstGeom prst="rect">
            <a:avLst/>
          </a:prstGeom>
        </p:spPr>
        <p:txBody>
          <a:bodyPr lIns="71437" tIns="71437" rIns="71437" bIns="71437">
            <a:normAutofit fontScale="100000" lnSpcReduction="0"/>
          </a:bodyPr>
          <a:lstStyle>
            <a:lvl1pPr marL="0" indent="0" defTabSz="825500">
              <a:spcBef>
                <a:spcPts val="2300"/>
              </a:spcBef>
              <a:buSzTx/>
              <a:buFontTx/>
              <a:buNone/>
              <a:defRPr spc="-119" sz="6000">
                <a:latin typeface="Canela Deck Regular"/>
                <a:ea typeface="Canela Deck Regular"/>
                <a:cs typeface="Canela Deck Regular"/>
                <a:sym typeface="Canela Deck Regular"/>
              </a:defRPr>
            </a:lvl1pPr>
            <a:lvl2pPr marL="0" indent="457200" defTabSz="825500">
              <a:spcBef>
                <a:spcPts val="2300"/>
              </a:spcBef>
              <a:buSzTx/>
              <a:buFontTx/>
              <a:buNone/>
              <a:defRPr spc="-119" sz="6000">
                <a:latin typeface="Canela Deck Regular"/>
                <a:ea typeface="Canela Deck Regular"/>
                <a:cs typeface="Canela Deck Regular"/>
                <a:sym typeface="Canela Deck Regular"/>
              </a:defRPr>
            </a:lvl2pPr>
            <a:lvl3pPr marL="0" indent="914400" defTabSz="825500">
              <a:spcBef>
                <a:spcPts val="2300"/>
              </a:spcBef>
              <a:buSzTx/>
              <a:buFontTx/>
              <a:buNone/>
              <a:defRPr spc="-119" sz="6000">
                <a:latin typeface="Canela Deck Regular"/>
                <a:ea typeface="Canela Deck Regular"/>
                <a:cs typeface="Canela Deck Regular"/>
                <a:sym typeface="Canela Deck Regular"/>
              </a:defRPr>
            </a:lvl3pPr>
            <a:lvl4pPr marL="0" indent="1371600" defTabSz="825500">
              <a:spcBef>
                <a:spcPts val="2300"/>
              </a:spcBef>
              <a:buSzTx/>
              <a:buFontTx/>
              <a:buNone/>
              <a:defRPr spc="-119" sz="6000">
                <a:latin typeface="Canela Deck Regular"/>
                <a:ea typeface="Canela Deck Regular"/>
                <a:cs typeface="Canela Deck Regular"/>
                <a:sym typeface="Canela Deck Regular"/>
              </a:defRPr>
            </a:lvl4pPr>
            <a:lvl5pPr marL="0" indent="1828800" defTabSz="825500">
              <a:spcBef>
                <a:spcPts val="2300"/>
              </a:spcBef>
              <a:buSzTx/>
              <a:buFontTx/>
              <a:buNone/>
              <a:defRPr spc="-119" sz="6000">
                <a:latin typeface="Canela Deck Regular"/>
                <a:ea typeface="Canela Deck Regular"/>
                <a:cs typeface="Canela Deck Regular"/>
                <a:sym typeface="Canela Deck Regular"/>
              </a:defRPr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Agenda Title"/>
          <p:cNvSpPr txBox="1"/>
          <p:nvPr>
            <p:ph type="title" hasCustomPrompt="1"/>
          </p:nvPr>
        </p:nvSpPr>
        <p:spPr>
          <a:xfrm>
            <a:off x="4048125" y="553640"/>
            <a:ext cx="16287750" cy="1643064"/>
          </a:xfrm>
          <a:prstGeom prst="rect">
            <a:avLst/>
          </a:prstGeom>
        </p:spPr>
        <p:txBody>
          <a:bodyPr lIns="71437" tIns="71437" rIns="71437" bIns="71437" anchor="t"/>
          <a:lstStyle>
            <a:lvl1pPr defTabSz="2446734">
              <a:lnSpc>
                <a:spcPct val="70000"/>
              </a:lnSpc>
              <a:defRPr spc="-79" sz="8000">
                <a:solidFill>
                  <a:srgbClr val="000000"/>
                </a:solidFill>
                <a:latin typeface="+mn-lt"/>
                <a:ea typeface="+mn-ea"/>
                <a:cs typeface="+mn-cs"/>
                <a:sym typeface="Canela Bold"/>
              </a:defRPr>
            </a:lvl1pPr>
          </a:lstStyle>
          <a:p>
            <a:pPr/>
            <a:r>
              <a:t>Agenda Title</a:t>
            </a:r>
          </a:p>
        </p:txBody>
      </p:sp>
      <p:sp>
        <p:nvSpPr>
          <p:cNvPr id="92" name="Agenda Subtitle"/>
          <p:cNvSpPr txBox="1"/>
          <p:nvPr>
            <p:ph type="body" sz="quarter" idx="21" hasCustomPrompt="1"/>
          </p:nvPr>
        </p:nvSpPr>
        <p:spPr>
          <a:xfrm>
            <a:off x="4048125" y="2116236"/>
            <a:ext cx="16287750" cy="887254"/>
          </a:xfrm>
          <a:prstGeom prst="rect">
            <a:avLst/>
          </a:prstGeom>
        </p:spPr>
        <p:txBody>
          <a:bodyPr lIns="71437" tIns="71437" rIns="71437" bIns="71437">
            <a:normAutofit fontScale="100000" lnSpcReduction="0"/>
          </a:bodyPr>
          <a:lstStyle>
            <a:lvl1pPr marL="0" indent="0" algn="ctr" defTabSz="821531">
              <a:spcBef>
                <a:spcPts val="0"/>
              </a:spcBef>
              <a:buSzTx/>
              <a:buFontTx/>
              <a:buNone/>
              <a:defRPr spc="-44" sz="4400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Agenda Subtitle</a:t>
            </a:r>
          </a:p>
        </p:txBody>
      </p:sp>
      <p:sp>
        <p:nvSpPr>
          <p:cNvPr id="93" name="Slide Number"/>
          <p:cNvSpPr txBox="1"/>
          <p:nvPr>
            <p:ph type="sldNum" sz="quarter" idx="2"/>
          </p:nvPr>
        </p:nvSpPr>
        <p:spPr>
          <a:xfrm>
            <a:off x="11986005" y="12839485"/>
            <a:ext cx="402464" cy="445390"/>
          </a:xfrm>
          <a:prstGeom prst="rect">
            <a:avLst/>
          </a:prstGeom>
        </p:spPr>
        <p:txBody>
          <a:bodyPr lIns="71437" tIns="71437" rIns="71437" bIns="71437" anchor="b"/>
          <a:lstStyle>
            <a:lvl1pPr algn="ctr" defTabSz="2446734">
              <a:defRPr sz="1800">
                <a:solidFill>
                  <a:srgbClr val="5E5E5E"/>
                </a:solidFill>
                <a:latin typeface="Graphik"/>
                <a:ea typeface="Graphik"/>
                <a:cs typeface="Graphik"/>
                <a:sym typeface="Graphi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/>
          <p:nvPr/>
        </p:nvSpPr>
        <p:spPr>
          <a:xfrm>
            <a:off x="-1" y="-1"/>
            <a:ext cx="24384001" cy="13841938"/>
          </a:xfrm>
          <a:prstGeom prst="rect">
            <a:avLst/>
          </a:prstGeom>
          <a:solidFill>
            <a:srgbClr val="F4F2F2"/>
          </a:solidFill>
          <a:ln w="12700">
            <a:miter lim="400000"/>
          </a:ln>
        </p:spPr>
        <p:txBody>
          <a:bodyPr lIns="121919" tIns="121919" rIns="121919" bIns="121919" anchor="ctr"/>
          <a:lstStyle/>
          <a:p>
            <a:pPr defTabSz="1219200">
              <a:lnSpc>
                <a:spcPct val="100000"/>
              </a:lnSpc>
              <a:defRPr sz="4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3" name="Title Text"/>
          <p:cNvSpPr txBox="1"/>
          <p:nvPr>
            <p:ph type="title"/>
          </p:nvPr>
        </p:nvSpPr>
        <p:spPr>
          <a:xfrm>
            <a:off x="803522" y="640943"/>
            <a:ext cx="22776955" cy="13391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1919" tIns="121919" rIns="121919" bIns="1219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002" y="13028157"/>
            <a:ext cx="557719" cy="624841"/>
          </a:xfrm>
          <a:prstGeom prst="rect">
            <a:avLst/>
          </a:prstGeom>
          <a:ln w="12700">
            <a:miter lim="400000"/>
          </a:ln>
        </p:spPr>
        <p:txBody>
          <a:bodyPr wrap="none" lIns="121919" tIns="121919" rIns="121919" bIns="121919" anchor="ctr">
            <a:spAutoFit/>
          </a:bodyPr>
          <a:lstStyle>
            <a:lvl1pPr algn="l" defTabSz="1219200">
              <a:lnSpc>
                <a:spcPct val="100000"/>
              </a:lnSpc>
              <a:defRPr sz="2600">
                <a:solidFill>
                  <a:srgbClr val="A6A6A6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5" name="Straight Connector 3"/>
          <p:cNvSpPr/>
          <p:nvPr/>
        </p:nvSpPr>
        <p:spPr>
          <a:xfrm>
            <a:off x="1219199" y="2186650"/>
            <a:ext cx="21945602" cy="1"/>
          </a:xfrm>
          <a:prstGeom prst="line">
            <a:avLst/>
          </a:prstGeom>
          <a:ln w="25400">
            <a:solidFill>
              <a:srgbClr val="1F497D"/>
            </a:solidFill>
          </a:ln>
        </p:spPr>
        <p:txBody>
          <a:bodyPr lIns="121919" tIns="121919" rIns="121919" bIns="121919"/>
          <a:lstStyle/>
          <a:p>
            <a:pPr algn="l" defTabSz="1219200">
              <a:lnSpc>
                <a:spcPct val="100000"/>
              </a:lnSpc>
              <a:defRPr sz="48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6" name="Body Level One…"/>
          <p:cNvSpPr txBox="1"/>
          <p:nvPr>
            <p:ph type="body" idx="1"/>
          </p:nvPr>
        </p:nvSpPr>
        <p:spPr>
          <a:xfrm>
            <a:off x="1219199" y="3200399"/>
            <a:ext cx="21945601" cy="1051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1919" tIns="121919" rIns="121919" bIns="121919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</p:sldLayoutIdLst>
  <p:transition xmlns:p14="http://schemas.microsoft.com/office/powerpoint/2010/main" spd="med" advClick="1"/>
  <p:txStyles>
    <p:titleStyle>
      <a:lvl1pPr marL="0" marR="0" indent="0" algn="ctr" defTabSz="1219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800" u="none">
          <a:solidFill>
            <a:srgbClr val="3F6282"/>
          </a:solidFill>
          <a:uFillTx/>
          <a:latin typeface="Helvetica"/>
          <a:ea typeface="Helvetica"/>
          <a:cs typeface="Helvetica"/>
          <a:sym typeface="Helvetica"/>
        </a:defRPr>
      </a:lvl1pPr>
      <a:lvl2pPr marL="0" marR="0" indent="0" algn="ctr" defTabSz="1219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800" u="none">
          <a:solidFill>
            <a:srgbClr val="3F6282"/>
          </a:solidFill>
          <a:uFillTx/>
          <a:latin typeface="Helvetica"/>
          <a:ea typeface="Helvetica"/>
          <a:cs typeface="Helvetica"/>
          <a:sym typeface="Helvetica"/>
        </a:defRPr>
      </a:lvl2pPr>
      <a:lvl3pPr marL="0" marR="0" indent="0" algn="ctr" defTabSz="1219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800" u="none">
          <a:solidFill>
            <a:srgbClr val="3F6282"/>
          </a:solidFill>
          <a:uFillTx/>
          <a:latin typeface="Helvetica"/>
          <a:ea typeface="Helvetica"/>
          <a:cs typeface="Helvetica"/>
          <a:sym typeface="Helvetica"/>
        </a:defRPr>
      </a:lvl3pPr>
      <a:lvl4pPr marL="0" marR="0" indent="0" algn="ctr" defTabSz="1219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800" u="none">
          <a:solidFill>
            <a:srgbClr val="3F6282"/>
          </a:solidFill>
          <a:uFillTx/>
          <a:latin typeface="Helvetica"/>
          <a:ea typeface="Helvetica"/>
          <a:cs typeface="Helvetica"/>
          <a:sym typeface="Helvetica"/>
        </a:defRPr>
      </a:lvl4pPr>
      <a:lvl5pPr marL="0" marR="0" indent="0" algn="ctr" defTabSz="1219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800" u="none">
          <a:solidFill>
            <a:srgbClr val="3F6282"/>
          </a:solidFill>
          <a:uFillTx/>
          <a:latin typeface="Helvetica"/>
          <a:ea typeface="Helvetica"/>
          <a:cs typeface="Helvetica"/>
          <a:sym typeface="Helvetica"/>
        </a:defRPr>
      </a:lvl5pPr>
      <a:lvl6pPr marL="0" marR="0" indent="0" algn="ctr" defTabSz="1219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800" u="none">
          <a:solidFill>
            <a:srgbClr val="3F6282"/>
          </a:solidFill>
          <a:uFillTx/>
          <a:latin typeface="Helvetica"/>
          <a:ea typeface="Helvetica"/>
          <a:cs typeface="Helvetica"/>
          <a:sym typeface="Helvetica"/>
        </a:defRPr>
      </a:lvl6pPr>
      <a:lvl7pPr marL="0" marR="0" indent="0" algn="ctr" defTabSz="1219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800" u="none">
          <a:solidFill>
            <a:srgbClr val="3F6282"/>
          </a:solidFill>
          <a:uFillTx/>
          <a:latin typeface="Helvetica"/>
          <a:ea typeface="Helvetica"/>
          <a:cs typeface="Helvetica"/>
          <a:sym typeface="Helvetica"/>
        </a:defRPr>
      </a:lvl7pPr>
      <a:lvl8pPr marL="0" marR="0" indent="0" algn="ctr" defTabSz="1219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800" u="none">
          <a:solidFill>
            <a:srgbClr val="3F6282"/>
          </a:solidFill>
          <a:uFillTx/>
          <a:latin typeface="Helvetica"/>
          <a:ea typeface="Helvetica"/>
          <a:cs typeface="Helvetica"/>
          <a:sym typeface="Helvetica"/>
        </a:defRPr>
      </a:lvl8pPr>
      <a:lvl9pPr marL="0" marR="0" indent="0" algn="ctr" defTabSz="1219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800" u="none">
          <a:solidFill>
            <a:srgbClr val="3F6282"/>
          </a:solidFill>
          <a:uFillTx/>
          <a:latin typeface="Helvetica"/>
          <a:ea typeface="Helvetica"/>
          <a:cs typeface="Helvetica"/>
          <a:sym typeface="Helvetica"/>
        </a:defRPr>
      </a:lvl9pPr>
    </p:titleStyle>
    <p:bodyStyle>
      <a:lvl1pPr marL="914400" marR="0" indent="-914400" algn="l" defTabSz="121920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6400" u="none">
          <a:solidFill>
            <a:srgbClr val="000000"/>
          </a:solidFill>
          <a:uFillTx/>
          <a:latin typeface="Helvetica"/>
          <a:ea typeface="Helvetica"/>
          <a:cs typeface="Helvetica"/>
          <a:sym typeface="Helvetica"/>
        </a:defRPr>
      </a:lvl1pPr>
      <a:lvl2pPr marL="1371600" marR="0" indent="-914400" algn="l" defTabSz="121920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6400" u="none">
          <a:solidFill>
            <a:srgbClr val="000000"/>
          </a:solidFill>
          <a:uFillTx/>
          <a:latin typeface="Helvetica"/>
          <a:ea typeface="Helvetica"/>
          <a:cs typeface="Helvetica"/>
          <a:sym typeface="Helvetica"/>
        </a:defRPr>
      </a:lvl2pPr>
      <a:lvl3pPr marL="1524000" marR="0" indent="-609600" algn="l" defTabSz="121920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6400" u="none">
          <a:solidFill>
            <a:srgbClr val="000000"/>
          </a:solidFill>
          <a:uFillTx/>
          <a:latin typeface="Helvetica"/>
          <a:ea typeface="Helvetica"/>
          <a:cs typeface="Helvetica"/>
          <a:sym typeface="Helvetica"/>
        </a:defRPr>
      </a:lvl3pPr>
      <a:lvl4pPr marL="2103120" marR="0" indent="-731520" algn="l" defTabSz="121920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6400" u="none">
          <a:solidFill>
            <a:srgbClr val="000000"/>
          </a:solidFill>
          <a:uFillTx/>
          <a:latin typeface="Helvetica"/>
          <a:ea typeface="Helvetica"/>
          <a:cs typeface="Helvetica"/>
          <a:sym typeface="Helvetica"/>
        </a:defRPr>
      </a:lvl4pPr>
      <a:lvl5pPr marL="2560320" marR="0" indent="-731520" algn="l" defTabSz="121920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6400" u="none">
          <a:solidFill>
            <a:srgbClr val="000000"/>
          </a:solidFill>
          <a:uFillTx/>
          <a:latin typeface="Helvetica"/>
          <a:ea typeface="Helvetica"/>
          <a:cs typeface="Helvetica"/>
          <a:sym typeface="Helvetica"/>
        </a:defRPr>
      </a:lvl5pPr>
      <a:lvl6pPr marL="3017520" marR="0" indent="-731520" algn="l" defTabSz="121920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6400" u="none">
          <a:solidFill>
            <a:srgbClr val="000000"/>
          </a:solidFill>
          <a:uFillTx/>
          <a:latin typeface="Helvetica"/>
          <a:ea typeface="Helvetica"/>
          <a:cs typeface="Helvetica"/>
          <a:sym typeface="Helvetica"/>
        </a:defRPr>
      </a:lvl6pPr>
      <a:lvl7pPr marL="3474720" marR="0" indent="-731520" algn="l" defTabSz="121920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6400" u="none">
          <a:solidFill>
            <a:srgbClr val="000000"/>
          </a:solidFill>
          <a:uFillTx/>
          <a:latin typeface="Helvetica"/>
          <a:ea typeface="Helvetica"/>
          <a:cs typeface="Helvetica"/>
          <a:sym typeface="Helvetica"/>
        </a:defRPr>
      </a:lvl7pPr>
      <a:lvl8pPr marL="3931920" marR="0" indent="-731520" algn="l" defTabSz="121920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6400" u="none">
          <a:solidFill>
            <a:srgbClr val="000000"/>
          </a:solidFill>
          <a:uFillTx/>
          <a:latin typeface="Helvetica"/>
          <a:ea typeface="Helvetica"/>
          <a:cs typeface="Helvetica"/>
          <a:sym typeface="Helvetica"/>
        </a:defRPr>
      </a:lvl8pPr>
      <a:lvl9pPr marL="4389120" marR="0" indent="-731520" algn="l" defTabSz="121920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6400" u="none">
          <a:solidFill>
            <a:srgbClr val="000000"/>
          </a:solidFill>
          <a:uFillTx/>
          <a:latin typeface="Helvetica"/>
          <a:ea typeface="Helvetica"/>
          <a:cs typeface="Helvetica"/>
          <a:sym typeface="Helvetica"/>
        </a:defRPr>
      </a:lvl9pPr>
    </p:bodyStyle>
    <p:otherStyle>
      <a:lvl1pPr marL="0" marR="0" indent="0" algn="l" defTabSz="1219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600" u="none">
          <a:solidFill>
            <a:schemeClr val="tx1"/>
          </a:solidFill>
          <a:uFillTx/>
          <a:latin typeface="+mn-lt"/>
          <a:ea typeface="+mn-ea"/>
          <a:cs typeface="+mn-cs"/>
          <a:sym typeface="Arial Narrow"/>
        </a:defRPr>
      </a:lvl1pPr>
      <a:lvl2pPr marL="0" marR="0" indent="457200" algn="l" defTabSz="1219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600" u="none">
          <a:solidFill>
            <a:schemeClr val="tx1"/>
          </a:solidFill>
          <a:uFillTx/>
          <a:latin typeface="+mn-lt"/>
          <a:ea typeface="+mn-ea"/>
          <a:cs typeface="+mn-cs"/>
          <a:sym typeface="Arial Narrow"/>
        </a:defRPr>
      </a:lvl2pPr>
      <a:lvl3pPr marL="0" marR="0" indent="914400" algn="l" defTabSz="1219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600" u="none">
          <a:solidFill>
            <a:schemeClr val="tx1"/>
          </a:solidFill>
          <a:uFillTx/>
          <a:latin typeface="+mn-lt"/>
          <a:ea typeface="+mn-ea"/>
          <a:cs typeface="+mn-cs"/>
          <a:sym typeface="Arial Narrow"/>
        </a:defRPr>
      </a:lvl3pPr>
      <a:lvl4pPr marL="0" marR="0" indent="1371600" algn="l" defTabSz="1219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600" u="none">
          <a:solidFill>
            <a:schemeClr val="tx1"/>
          </a:solidFill>
          <a:uFillTx/>
          <a:latin typeface="+mn-lt"/>
          <a:ea typeface="+mn-ea"/>
          <a:cs typeface="+mn-cs"/>
          <a:sym typeface="Arial Narrow"/>
        </a:defRPr>
      </a:lvl4pPr>
      <a:lvl5pPr marL="0" marR="0" indent="1828800" algn="l" defTabSz="1219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600" u="none">
          <a:solidFill>
            <a:schemeClr val="tx1"/>
          </a:solidFill>
          <a:uFillTx/>
          <a:latin typeface="+mn-lt"/>
          <a:ea typeface="+mn-ea"/>
          <a:cs typeface="+mn-cs"/>
          <a:sym typeface="Arial Narrow"/>
        </a:defRPr>
      </a:lvl5pPr>
      <a:lvl6pPr marL="0" marR="0" indent="2286000" algn="l" defTabSz="1219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600" u="none">
          <a:solidFill>
            <a:schemeClr val="tx1"/>
          </a:solidFill>
          <a:uFillTx/>
          <a:latin typeface="+mn-lt"/>
          <a:ea typeface="+mn-ea"/>
          <a:cs typeface="+mn-cs"/>
          <a:sym typeface="Arial Narrow"/>
        </a:defRPr>
      </a:lvl6pPr>
      <a:lvl7pPr marL="0" marR="0" indent="2743200" algn="l" defTabSz="1219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600" u="none">
          <a:solidFill>
            <a:schemeClr val="tx1"/>
          </a:solidFill>
          <a:uFillTx/>
          <a:latin typeface="+mn-lt"/>
          <a:ea typeface="+mn-ea"/>
          <a:cs typeface="+mn-cs"/>
          <a:sym typeface="Arial Narrow"/>
        </a:defRPr>
      </a:lvl7pPr>
      <a:lvl8pPr marL="0" marR="0" indent="3200400" algn="l" defTabSz="1219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600" u="none">
          <a:solidFill>
            <a:schemeClr val="tx1"/>
          </a:solidFill>
          <a:uFillTx/>
          <a:latin typeface="+mn-lt"/>
          <a:ea typeface="+mn-ea"/>
          <a:cs typeface="+mn-cs"/>
          <a:sym typeface="Arial Narrow"/>
        </a:defRPr>
      </a:lvl8pPr>
      <a:lvl9pPr marL="0" marR="0" indent="3657600" algn="l" defTabSz="1219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600" u="none">
          <a:solidFill>
            <a:schemeClr val="tx1"/>
          </a:solidFill>
          <a:uFillTx/>
          <a:latin typeface="+mn-lt"/>
          <a:ea typeface="+mn-ea"/>
          <a:cs typeface="+mn-cs"/>
          <a:sym typeface="Arial Narrow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Rectangle 8"/>
          <p:cNvSpPr/>
          <p:nvPr/>
        </p:nvSpPr>
        <p:spPr>
          <a:xfrm>
            <a:off x="971693" y="1855677"/>
            <a:ext cx="22440614" cy="582721"/>
          </a:xfrm>
          <a:prstGeom prst="rect">
            <a:avLst/>
          </a:prstGeom>
          <a:solidFill>
            <a:srgbClr val="F4F2F2"/>
          </a:solidFill>
          <a:ln w="12700">
            <a:miter lim="400000"/>
          </a:ln>
        </p:spPr>
        <p:txBody>
          <a:bodyPr lIns="121919" tIns="121919" rIns="121919" bIns="121919" anchor="ctr"/>
          <a:lstStyle/>
          <a:p>
            <a:pPr defTabSz="1219200">
              <a:lnSpc>
                <a:spcPct val="100000"/>
              </a:lnSpc>
              <a:defRPr sz="4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grpSp>
        <p:nvGrpSpPr>
          <p:cNvPr id="174" name="Group 9"/>
          <p:cNvGrpSpPr/>
          <p:nvPr/>
        </p:nvGrpSpPr>
        <p:grpSpPr>
          <a:xfrm>
            <a:off x="4107766" y="2419775"/>
            <a:ext cx="8845123" cy="9555612"/>
            <a:chOff x="0" y="0"/>
            <a:chExt cx="8845121" cy="9555611"/>
          </a:xfrm>
        </p:grpSpPr>
        <p:sp>
          <p:nvSpPr>
            <p:cNvPr id="172" name="Rectangle 42"/>
            <p:cNvSpPr/>
            <p:nvPr/>
          </p:nvSpPr>
          <p:spPr>
            <a:xfrm>
              <a:off x="-1" y="0"/>
              <a:ext cx="8845123" cy="9555612"/>
            </a:xfrm>
            <a:prstGeom prst="rect">
              <a:avLst/>
            </a:prstGeom>
            <a:solidFill>
              <a:srgbClr val="D9D9D9"/>
            </a:solidFill>
            <a:ln w="12700" cap="flat">
              <a:noFill/>
              <a:miter lim="400000"/>
            </a:ln>
            <a:effectLst/>
          </p:spPr>
          <p:txBody>
            <a:bodyPr wrap="square" lIns="121919" tIns="121919" rIns="121919" bIns="121919" numCol="1" anchor="ctr">
              <a:noAutofit/>
            </a:bodyPr>
            <a:lstStyle/>
            <a:p>
              <a:pPr defTabSz="1219200">
                <a:lnSpc>
                  <a:spcPct val="100000"/>
                </a:lnSpc>
                <a:defRPr sz="4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73" name="TextBox 1"/>
            <p:cNvSpPr txBox="1"/>
            <p:nvPr/>
          </p:nvSpPr>
          <p:spPr>
            <a:xfrm>
              <a:off x="-1" y="-1"/>
              <a:ext cx="8845123" cy="1356406"/>
            </a:xfrm>
            <a:prstGeom prst="rect">
              <a:avLst/>
            </a:prstGeom>
            <a:solidFill>
              <a:srgbClr val="34526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121919" tIns="121919" rIns="121919" bIns="121919" numCol="1" anchor="ctr">
              <a:noAutofit/>
            </a:bodyPr>
            <a:lstStyle>
              <a:lvl1pPr defTabSz="1219200">
                <a:lnSpc>
                  <a:spcPct val="100000"/>
                </a:lnSpc>
                <a:defRPr b="1" sz="50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/>
              <a:r>
                <a:t>Item</a:t>
              </a:r>
            </a:p>
          </p:txBody>
        </p:sp>
      </p:grpSp>
      <p:grpSp>
        <p:nvGrpSpPr>
          <p:cNvPr id="177" name="Group 38"/>
          <p:cNvGrpSpPr/>
          <p:nvPr/>
        </p:nvGrpSpPr>
        <p:grpSpPr>
          <a:xfrm>
            <a:off x="12895098" y="2425727"/>
            <a:ext cx="6665838" cy="9543709"/>
            <a:chOff x="0" y="0"/>
            <a:chExt cx="6665837" cy="9543708"/>
          </a:xfrm>
        </p:grpSpPr>
        <p:sp>
          <p:nvSpPr>
            <p:cNvPr id="175" name="Rectangle 4"/>
            <p:cNvSpPr/>
            <p:nvPr/>
          </p:nvSpPr>
          <p:spPr>
            <a:xfrm>
              <a:off x="-1" y="0"/>
              <a:ext cx="6665839" cy="9543709"/>
            </a:xfrm>
            <a:prstGeom prst="rect">
              <a:avLst/>
            </a:prstGeom>
            <a:solidFill>
              <a:srgbClr val="D9D9D9"/>
            </a:solidFill>
            <a:ln w="12700" cap="flat">
              <a:noFill/>
              <a:miter lim="400000"/>
            </a:ln>
            <a:effectLst/>
          </p:spPr>
          <p:txBody>
            <a:bodyPr wrap="square" lIns="121919" tIns="121919" rIns="121919" bIns="121919" numCol="1" anchor="ctr">
              <a:noAutofit/>
            </a:bodyPr>
            <a:lstStyle/>
            <a:p>
              <a:pPr defTabSz="1219200">
                <a:lnSpc>
                  <a:spcPct val="100000"/>
                </a:lnSpc>
                <a:defRPr sz="4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76" name="TextBox 1"/>
            <p:cNvSpPr txBox="1"/>
            <p:nvPr/>
          </p:nvSpPr>
          <p:spPr>
            <a:xfrm>
              <a:off x="0" y="-1"/>
              <a:ext cx="6665833" cy="1354717"/>
            </a:xfrm>
            <a:prstGeom prst="rect">
              <a:avLst/>
            </a:prstGeom>
            <a:solidFill>
              <a:srgbClr val="80808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121919" tIns="121919" rIns="121919" bIns="121919" numCol="1" anchor="ctr">
              <a:noAutofit/>
            </a:bodyPr>
            <a:lstStyle>
              <a:lvl1pPr defTabSz="1219200">
                <a:lnSpc>
                  <a:spcPct val="100000"/>
                </a:lnSpc>
                <a:defRPr b="1" sz="50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/>
              <a:r>
                <a:t>Expense</a:t>
              </a:r>
            </a:p>
          </p:txBody>
        </p:sp>
      </p:grpSp>
      <p:sp>
        <p:nvSpPr>
          <p:cNvPr id="178" name="TextBox 3"/>
          <p:cNvSpPr txBox="1"/>
          <p:nvPr/>
        </p:nvSpPr>
        <p:spPr>
          <a:xfrm>
            <a:off x="4719033" y="4820140"/>
            <a:ext cx="7132724" cy="6136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1919" tIns="121919" rIns="121919" bIns="121919">
            <a:spAutoFit/>
          </a:bodyPr>
          <a:lstStyle/>
          <a:p>
            <a:pPr algn="l" defTabSz="1219200">
              <a:spcBef>
                <a:spcPts val="1300"/>
              </a:spcBef>
              <a:defRPr b="1" sz="5000">
                <a:latin typeface="Helvetica"/>
                <a:ea typeface="Helvetica"/>
                <a:cs typeface="Helvetica"/>
                <a:sym typeface="Helvetica"/>
              </a:defRPr>
            </a:pPr>
            <a:r>
              <a:t>Pre-Licensing School</a:t>
            </a:r>
            <a:endParaRPr>
              <a:solidFill>
                <a:srgbClr val="FFFFFF"/>
              </a:solidFill>
            </a:endParaRPr>
          </a:p>
          <a:p>
            <a:pPr algn="l" defTabSz="1219200">
              <a:spcBef>
                <a:spcPts val="1300"/>
              </a:spcBef>
              <a:defRPr b="1" sz="5000">
                <a:latin typeface="Helvetica"/>
                <a:ea typeface="Helvetica"/>
                <a:cs typeface="Helvetica"/>
                <a:sym typeface="Helvetica"/>
              </a:defRPr>
            </a:pPr>
            <a:r>
              <a:t>License Fee</a:t>
            </a:r>
            <a:endParaRPr>
              <a:solidFill>
                <a:srgbClr val="FFFFFF"/>
              </a:solidFill>
            </a:endParaRPr>
          </a:p>
          <a:p>
            <a:pPr algn="l" defTabSz="1219200">
              <a:spcBef>
                <a:spcPts val="1300"/>
              </a:spcBef>
              <a:defRPr b="1" sz="5000">
                <a:latin typeface="Helvetica"/>
                <a:ea typeface="Helvetica"/>
                <a:cs typeface="Helvetica"/>
                <a:sym typeface="Helvetica"/>
              </a:defRPr>
            </a:pPr>
            <a:r>
              <a:t>Processing Fee</a:t>
            </a:r>
            <a:endParaRPr>
              <a:solidFill>
                <a:srgbClr val="FFFFFF"/>
              </a:solidFill>
            </a:endParaRPr>
          </a:p>
          <a:p>
            <a:pPr algn="l" defTabSz="1219200">
              <a:spcBef>
                <a:spcPts val="1300"/>
              </a:spcBef>
              <a:defRPr b="1" sz="5000">
                <a:latin typeface="Helvetica"/>
                <a:ea typeface="Helvetica"/>
                <a:cs typeface="Helvetica"/>
                <a:sym typeface="Helvetica"/>
              </a:defRPr>
            </a:pPr>
            <a:r>
              <a:t>Exam Fee</a:t>
            </a:r>
            <a:endParaRPr>
              <a:solidFill>
                <a:srgbClr val="FFFFFF"/>
              </a:solidFill>
            </a:endParaRPr>
          </a:p>
          <a:p>
            <a:pPr algn="l" defTabSz="1219200">
              <a:spcBef>
                <a:spcPts val="1300"/>
              </a:spcBef>
              <a:defRPr b="1" sz="5000">
                <a:latin typeface="Helvetica"/>
                <a:ea typeface="Helvetica"/>
                <a:cs typeface="Helvetica"/>
                <a:sym typeface="Helvetica"/>
              </a:defRPr>
            </a:pPr>
            <a:r>
              <a:t>Fingerprints</a:t>
            </a:r>
          </a:p>
          <a:p>
            <a:pPr algn="l" defTabSz="1219200">
              <a:spcBef>
                <a:spcPts val="1300"/>
              </a:spcBef>
              <a:defRPr b="1" sz="5000">
                <a:latin typeface="Helvetica"/>
                <a:ea typeface="Helvetica"/>
                <a:cs typeface="Helvetica"/>
                <a:sym typeface="Helvetica"/>
              </a:defRPr>
            </a:pPr>
            <a:r>
              <a:t>Exam Simulation</a:t>
            </a:r>
          </a:p>
          <a:p>
            <a:pPr algn="l" defTabSz="1219200">
              <a:spcBef>
                <a:spcPts val="1300"/>
              </a:spcBef>
              <a:defRPr b="1" sz="5000">
                <a:solidFill>
                  <a:srgbClr val="E4021E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Licensing </a:t>
            </a:r>
            <a:r>
              <a:t>Total</a:t>
            </a:r>
          </a:p>
        </p:txBody>
      </p:sp>
      <p:sp>
        <p:nvSpPr>
          <p:cNvPr id="179" name="Title 6"/>
          <p:cNvSpPr txBox="1"/>
          <p:nvPr>
            <p:ph type="title"/>
          </p:nvPr>
        </p:nvSpPr>
        <p:spPr>
          <a:xfrm>
            <a:off x="803522" y="608467"/>
            <a:ext cx="22776955" cy="1339108"/>
          </a:xfrm>
          <a:prstGeom prst="rect">
            <a:avLst/>
          </a:prstGeom>
        </p:spPr>
        <p:txBody>
          <a:bodyPr/>
          <a:lstStyle>
            <a:lvl1pPr defTabSz="1182624">
              <a:defRPr sz="7178">
                <a:solidFill>
                  <a:srgbClr val="34526F"/>
                </a:solidFill>
              </a:defRPr>
            </a:lvl1pPr>
          </a:lstStyle>
          <a:p>
            <a:pPr/>
            <a:r>
              <a:t>PA Life Insurance License Fees</a:t>
            </a:r>
          </a:p>
        </p:txBody>
      </p:sp>
      <p:sp>
        <p:nvSpPr>
          <p:cNvPr id="180" name="Rectangle 11"/>
          <p:cNvSpPr/>
          <p:nvPr/>
        </p:nvSpPr>
        <p:spPr>
          <a:xfrm>
            <a:off x="16940679" y="5368338"/>
            <a:ext cx="1270001" cy="1270001"/>
          </a:xfrm>
          <a:prstGeom prst="line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 algn="r" defTabSz="1219200">
              <a:lnSpc>
                <a:spcPct val="100000"/>
              </a:lnSpc>
              <a:tabLst>
                <a:tab pos="1346200" algn="r"/>
              </a:tabLst>
              <a:defRPr b="1" sz="50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>
              <a:defRPr sz="3600"/>
            </a:pPr>
            <a:r>
              <a:rPr sz="5000"/>
              <a:t>$399</a:t>
            </a:r>
          </a:p>
        </p:txBody>
      </p:sp>
      <p:sp>
        <p:nvSpPr>
          <p:cNvPr id="181" name="TextBox 3"/>
          <p:cNvSpPr txBox="1"/>
          <p:nvPr/>
        </p:nvSpPr>
        <p:spPr>
          <a:xfrm>
            <a:off x="15047272" y="5762734"/>
            <a:ext cx="2006057" cy="52586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1919" tIns="121919" rIns="121919" bIns="121919">
            <a:spAutoFit/>
          </a:bodyPr>
          <a:lstStyle/>
          <a:p>
            <a:pPr algn="r" defTabSz="1219200">
              <a:spcBef>
                <a:spcPts val="1300"/>
              </a:spcBef>
              <a:defRPr b="1" sz="5000">
                <a:latin typeface="Helvetica"/>
                <a:ea typeface="Helvetica"/>
                <a:cs typeface="Helvetica"/>
                <a:sym typeface="Helvetica"/>
              </a:defRPr>
            </a:pPr>
            <a:r>
              <a:t>$55</a:t>
            </a:r>
            <a:endParaRPr>
              <a:solidFill>
                <a:srgbClr val="FFFFFF"/>
              </a:solidFill>
            </a:endParaRPr>
          </a:p>
          <a:p>
            <a:pPr algn="r" defTabSz="1219200">
              <a:spcBef>
                <a:spcPts val="1300"/>
              </a:spcBef>
              <a:defRPr b="1" sz="5000">
                <a:latin typeface="Helvetica"/>
                <a:ea typeface="Helvetica"/>
                <a:cs typeface="Helvetica"/>
                <a:sym typeface="Helvetica"/>
              </a:defRPr>
            </a:pPr>
            <a:r>
              <a:t>$30</a:t>
            </a:r>
            <a:endParaRPr>
              <a:solidFill>
                <a:srgbClr val="FFFFFF"/>
              </a:solidFill>
            </a:endParaRPr>
          </a:p>
          <a:p>
            <a:pPr algn="r" defTabSz="1219200">
              <a:spcBef>
                <a:spcPts val="1300"/>
              </a:spcBef>
              <a:defRPr b="1" sz="5000">
                <a:latin typeface="Helvetica"/>
                <a:ea typeface="Helvetica"/>
                <a:cs typeface="Helvetica"/>
                <a:sym typeface="Helvetica"/>
              </a:defRPr>
            </a:pPr>
            <a:r>
              <a:t>$43</a:t>
            </a:r>
          </a:p>
          <a:p>
            <a:pPr algn="r" defTabSz="1219200">
              <a:spcBef>
                <a:spcPts val="1300"/>
              </a:spcBef>
              <a:defRPr b="1" sz="5000">
                <a:latin typeface="Helvetica"/>
                <a:ea typeface="Helvetica"/>
                <a:cs typeface="Helvetica"/>
                <a:sym typeface="Helvetica"/>
              </a:defRPr>
            </a:pPr>
            <a:r>
              <a:t>$23</a:t>
            </a:r>
            <a:endParaRPr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algn="r" defTabSz="1219200">
              <a:spcBef>
                <a:spcPts val="1300"/>
              </a:spcBef>
              <a:defRPr b="1" sz="5000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latin typeface="Trebuchet MS"/>
                <a:ea typeface="Trebuchet MS"/>
                <a:cs typeface="Trebuchet MS"/>
                <a:sym typeface="Trebuchet MS"/>
              </a:rPr>
              <a:t>$110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algn="r" defTabSz="1219200">
              <a:spcBef>
                <a:spcPts val="1300"/>
              </a:spcBef>
              <a:defRPr b="1" sz="5000">
                <a:solidFill>
                  <a:srgbClr val="E4021E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$660</a:t>
            </a:r>
          </a:p>
        </p:txBody>
      </p:sp>
      <p:sp>
        <p:nvSpPr>
          <p:cNvPr id="182" name="Dingbat Check"/>
          <p:cNvSpPr/>
          <p:nvPr/>
        </p:nvSpPr>
        <p:spPr>
          <a:xfrm>
            <a:off x="17281478" y="4953518"/>
            <a:ext cx="623846" cy="5928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1589484">
              <a:lnSpc>
                <a:spcPct val="100000"/>
              </a:lnSpc>
              <a:defRPr sz="4400">
                <a:solidFill>
                  <a:srgbClr val="FFFFFF"/>
                </a:solidFill>
                <a:latin typeface="Graphik"/>
                <a:ea typeface="Graphik"/>
                <a:cs typeface="Graphik"/>
                <a:sym typeface="Graphik"/>
              </a:defRPr>
            </a:pPr>
          </a:p>
        </p:txBody>
      </p:sp>
      <p:sp>
        <p:nvSpPr>
          <p:cNvPr id="183" name="Dingbat Check"/>
          <p:cNvSpPr/>
          <p:nvPr/>
        </p:nvSpPr>
        <p:spPr>
          <a:xfrm>
            <a:off x="17281478" y="5817583"/>
            <a:ext cx="623846" cy="5928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1589484">
              <a:lnSpc>
                <a:spcPct val="100000"/>
              </a:lnSpc>
              <a:defRPr sz="4400">
                <a:solidFill>
                  <a:srgbClr val="FFFFFF"/>
                </a:solidFill>
                <a:latin typeface="Graphik"/>
                <a:ea typeface="Graphik"/>
                <a:cs typeface="Graphik"/>
                <a:sym typeface="Graphik"/>
              </a:defRPr>
            </a:pPr>
          </a:p>
        </p:txBody>
      </p:sp>
      <p:sp>
        <p:nvSpPr>
          <p:cNvPr id="184" name="Dingbat Check"/>
          <p:cNvSpPr/>
          <p:nvPr/>
        </p:nvSpPr>
        <p:spPr>
          <a:xfrm>
            <a:off x="17281478" y="6681649"/>
            <a:ext cx="623846" cy="5928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1589484">
              <a:lnSpc>
                <a:spcPct val="100000"/>
              </a:lnSpc>
              <a:defRPr sz="4400">
                <a:solidFill>
                  <a:srgbClr val="FFFFFF"/>
                </a:solidFill>
                <a:latin typeface="Graphik"/>
                <a:ea typeface="Graphik"/>
                <a:cs typeface="Graphik"/>
                <a:sym typeface="Graphik"/>
              </a:defRPr>
            </a:pPr>
          </a:p>
        </p:txBody>
      </p:sp>
      <p:sp>
        <p:nvSpPr>
          <p:cNvPr id="185" name="Dingbat Check"/>
          <p:cNvSpPr/>
          <p:nvPr/>
        </p:nvSpPr>
        <p:spPr>
          <a:xfrm>
            <a:off x="17281478" y="8409780"/>
            <a:ext cx="623846" cy="5928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1589484">
              <a:lnSpc>
                <a:spcPct val="100000"/>
              </a:lnSpc>
              <a:defRPr sz="4400">
                <a:solidFill>
                  <a:srgbClr val="FFFFFF"/>
                </a:solidFill>
                <a:latin typeface="Graphik"/>
                <a:ea typeface="Graphik"/>
                <a:cs typeface="Graphik"/>
                <a:sym typeface="Graphik"/>
              </a:defRPr>
            </a:pPr>
          </a:p>
        </p:txBody>
      </p:sp>
      <p:sp>
        <p:nvSpPr>
          <p:cNvPr id="186" name="Dingbat Check"/>
          <p:cNvSpPr/>
          <p:nvPr/>
        </p:nvSpPr>
        <p:spPr>
          <a:xfrm>
            <a:off x="17281478" y="9284459"/>
            <a:ext cx="623846" cy="5928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1589484">
              <a:lnSpc>
                <a:spcPct val="100000"/>
              </a:lnSpc>
              <a:defRPr sz="4400">
                <a:solidFill>
                  <a:srgbClr val="FFFFFF"/>
                </a:solidFill>
                <a:latin typeface="Graphik"/>
                <a:ea typeface="Graphik"/>
                <a:cs typeface="Graphik"/>
                <a:sym typeface="Graphik"/>
              </a:defRPr>
            </a:pPr>
          </a:p>
        </p:txBody>
      </p:sp>
      <p:sp>
        <p:nvSpPr>
          <p:cNvPr id="187" name="Dingbat Check"/>
          <p:cNvSpPr/>
          <p:nvPr/>
        </p:nvSpPr>
        <p:spPr>
          <a:xfrm>
            <a:off x="4794401" y="12447588"/>
            <a:ext cx="623846" cy="5928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1589484">
              <a:lnSpc>
                <a:spcPct val="100000"/>
              </a:lnSpc>
              <a:defRPr sz="4400">
                <a:solidFill>
                  <a:srgbClr val="FFFFFF"/>
                </a:solidFill>
                <a:latin typeface="Graphik"/>
                <a:ea typeface="Graphik"/>
                <a:cs typeface="Graphik"/>
                <a:sym typeface="Graphik"/>
              </a:defRPr>
            </a:pPr>
          </a:p>
        </p:txBody>
      </p:sp>
      <p:sp>
        <p:nvSpPr>
          <p:cNvPr id="188" name="- Paid for directly by the company"/>
          <p:cNvSpPr txBox="1"/>
          <p:nvPr/>
        </p:nvSpPr>
        <p:spPr>
          <a:xfrm>
            <a:off x="5524179" y="12195812"/>
            <a:ext cx="7740105" cy="8872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>
              <a:defRPr sz="3900"/>
            </a:lvl1pPr>
          </a:lstStyle>
          <a:p>
            <a:pPr/>
            <a:r>
              <a:t>- Paid for directly by the company</a:t>
            </a:r>
          </a:p>
        </p:txBody>
      </p:sp>
      <p:sp>
        <p:nvSpPr>
          <p:cNvPr id="189" name="Dingbat Check"/>
          <p:cNvSpPr/>
          <p:nvPr/>
        </p:nvSpPr>
        <p:spPr>
          <a:xfrm>
            <a:off x="17281478" y="7592052"/>
            <a:ext cx="623846" cy="5928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1589484">
              <a:lnSpc>
                <a:spcPct val="100000"/>
              </a:lnSpc>
              <a:defRPr sz="4400">
                <a:solidFill>
                  <a:srgbClr val="FFFFFF"/>
                </a:solidFill>
                <a:latin typeface="Graphik"/>
                <a:ea typeface="Graphik"/>
                <a:cs typeface="Graphik"/>
                <a:sym typeface="Graphik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3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"/>
                            </p:stCondLst>
                            <p:childTnLst>
                              <p:par>
                                <p:cTn id="9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3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"/>
                            </p:stCondLst>
                            <p:childTnLst>
                              <p:par>
                                <p:cTn id="13" presetClass="entr" nodeType="afterEffect" presetSubtype="8" presetID="2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5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00"/>
                            </p:stCondLst>
                            <p:childTnLst>
                              <p:par>
                                <p:cTn id="17" presetClass="entr" nodeType="afterEffect" presetSubtype="8" presetID="2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9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600"/>
                            </p:stCondLst>
                            <p:childTnLst>
                              <p:par>
                                <p:cTn id="21" presetClass="entr" nodeType="afterEffect" presetSubtype="1" presetID="2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id="23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3" grpId="7"/>
      <p:bldP build="whole" bldLvl="1" animBg="1" rev="0" advAuto="0" spid="184" grpId="8"/>
      <p:bldP build="whole" bldLvl="1" animBg="1" rev="0" advAuto="0" spid="185" grpId="9"/>
      <p:bldP build="whole" bldLvl="1" animBg="1" rev="0" advAuto="0" spid="189" grpId="11"/>
      <p:bldP build="whole" bldLvl="1" animBg="1" rev="0" advAuto="0" spid="180" grpId="5"/>
      <p:bldP build="whole" bldLvl="1" animBg="1" rev="0" advAuto="0" spid="182" grpId="6"/>
      <p:bldP build="whole" bldLvl="1" animBg="1" rev="0" advAuto="0" spid="177" grpId="2"/>
      <p:bldP build="whole" bldLvl="1" animBg="1" rev="0" advAuto="0" spid="178" grpId="3"/>
      <p:bldP build="whole" bldLvl="1" animBg="1" rev="0" advAuto="0" spid="186" grpId="10"/>
      <p:bldP build="whole" bldLvl="1" animBg="1" rev="0" advAuto="0" spid="174" grpId="1"/>
      <p:bldP build="whole" bldLvl="1" animBg="1" rev="0" advAuto="0" spid="181" grpId="4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43B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1589484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2438339" rtl="0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43B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1589484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2438339" rtl="0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