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media1.m4a" ContentType="audio/unknown"/>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media2.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lumOff val="-13575"/>
            </a:scheme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lumOff val="-13575"/>
            </a:scheme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lumOff val="-13575"/>
            </a:schemeClr>
          </a:solidFill>
        </a:fill>
      </a:tcStyle>
    </a:firstRow>
  </a:tblStyle>
  <a:tblStyle styleId="{C7B018BB-80A7-4F77-B60F-C8B233D01FF8}" styleName="">
    <a:tblBg/>
    <a:wholeTbl>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Ref idx="maj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6" name="Shape 206"/>
          <p:cNvSpPr/>
          <p:nvPr>
            <p:ph type="sldImg"/>
          </p:nvPr>
        </p:nvSpPr>
        <p:spPr>
          <a:xfrm>
            <a:off x="1143000" y="685800"/>
            <a:ext cx="4572000" cy="3429000"/>
          </a:xfrm>
          <a:prstGeom prst="rect">
            <a:avLst/>
          </a:prstGeom>
        </p:spPr>
        <p:txBody>
          <a:bodyPr/>
          <a:lstStyle/>
          <a:p>
            <a:pPr/>
          </a:p>
        </p:txBody>
      </p:sp>
      <p:sp>
        <p:nvSpPr>
          <p:cNvPr id="207" name="Shape 2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Rectangle"/>
          <p:cNvSpPr txBox="1"/>
          <p:nvPr>
            <p:ph type="body" sz="quarter" idx="21"/>
          </p:nvPr>
        </p:nvSpPr>
        <p:spPr>
          <a:xfrm>
            <a:off x="2387600" y="6076950"/>
            <a:ext cx="19621500" cy="825500"/>
          </a:xfrm>
          <a:prstGeom prst="rect">
            <a:avLst/>
          </a:prstGeom>
        </p:spPr>
        <p:txBody>
          <a:bodyPr>
            <a:noAutofit/>
          </a:bodyPr>
          <a:lstStyle/>
          <a:p>
            <a:pPr marL="0" indent="0" algn="ctr">
              <a:spcBef>
                <a:spcPts val="0"/>
              </a:spcBef>
              <a:buSzTx/>
              <a:buNone/>
              <a:defRPr>
                <a:latin typeface="+mj-lt"/>
                <a:ea typeface="+mj-ea"/>
                <a:cs typeface="+mj-cs"/>
                <a:sym typeface="Helvetica Neue Medium"/>
              </a:defRPr>
            </a:pPr>
          </a:p>
        </p:txBody>
      </p:sp>
      <p:sp>
        <p:nvSpPr>
          <p:cNvPr id="94" name="Body Level One…"/>
          <p:cNvSpPr txBox="1"/>
          <p:nvPr>
            <p:ph type="body" sz="quarter" idx="1"/>
          </p:nvPr>
        </p:nvSpPr>
        <p:spPr>
          <a:xfrm>
            <a:off x="2387600" y="8953500"/>
            <a:ext cx="19621500" cy="585521"/>
          </a:xfrm>
          <a:prstGeom prst="rect">
            <a:avLst/>
          </a:prstGeom>
        </p:spPr>
        <p:txBody>
          <a:bodyPr/>
          <a:lstStyle>
            <a:lvl1pPr marL="0" indent="0" algn="ctr">
              <a:spcBef>
                <a:spcPts val="0"/>
              </a:spcBef>
              <a:buSzTx/>
              <a:buNone/>
              <a:defRPr i="1" sz="3200"/>
            </a:lvl1pPr>
            <a:lvl2pPr marL="1058333" indent="-423333" algn="ctr">
              <a:spcBef>
                <a:spcPts val="0"/>
              </a:spcBef>
              <a:defRPr i="1" sz="3200"/>
            </a:lvl2pPr>
            <a:lvl3pPr marL="1693333" indent="-423333" algn="ctr">
              <a:spcBef>
                <a:spcPts val="0"/>
              </a:spcBef>
              <a:defRPr i="1" sz="3200"/>
            </a:lvl3pPr>
            <a:lvl4pPr marL="2328333" indent="-423333" algn="ctr">
              <a:spcBef>
                <a:spcPts val="0"/>
              </a:spcBef>
              <a:defRPr i="1" sz="3200"/>
            </a:lvl4pPr>
            <a:lvl5pPr marL="2963333" indent="-423333" algn="ctr">
              <a:spcBef>
                <a:spcPts val="0"/>
              </a:spcBef>
              <a:defRPr i="1" sz="32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1291580"/>
            <a:ext cx="29260800" cy="19507203"/>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0913071" y="10498933"/>
            <a:ext cx="1270001" cy="498475"/>
          </a:xfrm>
          <a:prstGeom prst="rect">
            <a:avLst/>
          </a:prstGeom>
        </p:spPr>
        <p:txBody>
          <a:bodyPr lIns="71436" tIns="71436" rIns="71436" bIns="71436" anchor="b"/>
          <a:lstStyle>
            <a:lvl1pPr defTabSz="821530">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24" name="Title Text"/>
          <p:cNvSpPr txBox="1"/>
          <p:nvPr>
            <p:ph type="title"/>
          </p:nvPr>
        </p:nvSpPr>
        <p:spPr>
          <a:xfrm>
            <a:off x="1676400" y="730251"/>
            <a:ext cx="21031200" cy="2651126"/>
          </a:xfrm>
          <a:prstGeom prst="rect">
            <a:avLst/>
          </a:prstGeom>
        </p:spPr>
        <p:txBody>
          <a:bodyPr lIns="45718" tIns="45718" rIns="45718" bIns="45718"/>
          <a:lstStyle>
            <a:lvl1pPr algn="l" defTabSz="1828800">
              <a:lnSpc>
                <a:spcPct val="90000"/>
              </a:lnSpc>
              <a:defRPr sz="8800">
                <a:solidFill>
                  <a:srgbClr val="000000"/>
                </a:solidFill>
                <a:latin typeface="Helvetica Light"/>
                <a:ea typeface="Helvetica Light"/>
                <a:cs typeface="Helvetica Light"/>
                <a:sym typeface="Helvetica Light"/>
              </a:defRPr>
            </a:lvl1pPr>
          </a:lstStyle>
          <a:p>
            <a:pPr/>
            <a:r>
              <a:t>Title Text</a:t>
            </a:r>
          </a:p>
        </p:txBody>
      </p:sp>
      <p:sp>
        <p:nvSpPr>
          <p:cNvPr id="125" name="Body Level One…"/>
          <p:cNvSpPr txBox="1"/>
          <p:nvPr>
            <p:ph type="body" idx="1"/>
          </p:nvPr>
        </p:nvSpPr>
        <p:spPr>
          <a:xfrm>
            <a:off x="1676400" y="3651250"/>
            <a:ext cx="21031200" cy="8702676"/>
          </a:xfrm>
          <a:prstGeom prst="rect">
            <a:avLst/>
          </a:prstGeom>
        </p:spPr>
        <p:txBody>
          <a:bodyPr lIns="45718" tIns="45718" rIns="45718" bIns="45718" anchor="t"/>
          <a:lstStyle>
            <a:lvl1pPr marL="457200" indent="-457200" defTabSz="1828800">
              <a:lnSpc>
                <a:spcPct val="90000"/>
              </a:lnSpc>
              <a:spcBef>
                <a:spcPts val="2000"/>
              </a:spcBef>
              <a:buSzPct val="100000"/>
              <a:buFont typeface="Arial"/>
              <a:defRPr sz="5600">
                <a:solidFill>
                  <a:srgbClr val="000000"/>
                </a:solidFill>
                <a:latin typeface="Trebuchet MS"/>
                <a:ea typeface="Trebuchet MS"/>
                <a:cs typeface="Trebuchet MS"/>
                <a:sym typeface="Trebuchet MS"/>
              </a:defRPr>
            </a:lvl1pPr>
            <a:lvl2pPr marL="1447800" indent="-533400" defTabSz="1828800">
              <a:lnSpc>
                <a:spcPct val="90000"/>
              </a:lnSpc>
              <a:spcBef>
                <a:spcPts val="2000"/>
              </a:spcBef>
              <a:buSzPct val="100000"/>
              <a:buFont typeface="Arial"/>
              <a:defRPr sz="5600">
                <a:solidFill>
                  <a:srgbClr val="000000"/>
                </a:solidFill>
                <a:latin typeface="Trebuchet MS"/>
                <a:ea typeface="Trebuchet MS"/>
                <a:cs typeface="Trebuchet MS"/>
                <a:sym typeface="Trebuchet MS"/>
              </a:defRPr>
            </a:lvl2pPr>
            <a:lvl3pPr marL="2468878" indent="-640078" defTabSz="1828800">
              <a:lnSpc>
                <a:spcPct val="90000"/>
              </a:lnSpc>
              <a:spcBef>
                <a:spcPts val="2000"/>
              </a:spcBef>
              <a:buSzPct val="100000"/>
              <a:buFont typeface="Arial"/>
              <a:defRPr sz="5600">
                <a:solidFill>
                  <a:srgbClr val="000000"/>
                </a:solidFill>
                <a:latin typeface="Trebuchet MS"/>
                <a:ea typeface="Trebuchet MS"/>
                <a:cs typeface="Trebuchet MS"/>
                <a:sym typeface="Trebuchet MS"/>
              </a:defRPr>
            </a:lvl3pPr>
            <a:lvl4pPr marL="3454400" indent="-711200" defTabSz="1828800">
              <a:lnSpc>
                <a:spcPct val="90000"/>
              </a:lnSpc>
              <a:spcBef>
                <a:spcPts val="2000"/>
              </a:spcBef>
              <a:buSzPct val="100000"/>
              <a:buFont typeface="Arial"/>
              <a:defRPr sz="5600">
                <a:solidFill>
                  <a:srgbClr val="000000"/>
                </a:solidFill>
                <a:latin typeface="Trebuchet MS"/>
                <a:ea typeface="Trebuchet MS"/>
                <a:cs typeface="Trebuchet MS"/>
                <a:sym typeface="Trebuchet MS"/>
              </a:defRPr>
            </a:lvl4pPr>
            <a:lvl5pPr marL="4368800" indent="-711200" defTabSz="1828800">
              <a:lnSpc>
                <a:spcPct val="90000"/>
              </a:lnSpc>
              <a:spcBef>
                <a:spcPts val="2000"/>
              </a:spcBef>
              <a:buSzPct val="100000"/>
              <a:buFont typeface="Arial"/>
              <a:defRPr sz="5600">
                <a:solidFill>
                  <a:srgbClr val="000000"/>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21437600" y="11584306"/>
            <a:ext cx="1270000" cy="447039"/>
          </a:xfrm>
          <a:prstGeom prst="rect">
            <a:avLst/>
          </a:prstGeom>
        </p:spPr>
        <p:txBody>
          <a:bodyPr lIns="45718" tIns="45718" rIns="45718" bIns="45718" anchor="ctr"/>
          <a:lstStyle>
            <a:lvl1pPr algn="r" defTabSz="18288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33" name="Rectangle"/>
          <p:cNvSpPr/>
          <p:nvPr/>
        </p:nvSpPr>
        <p:spPr>
          <a:xfrm>
            <a:off x="-2" y="-4"/>
            <a:ext cx="24384004" cy="13716005"/>
          </a:xfrm>
          <a:prstGeom prst="rect">
            <a:avLst/>
          </a:prstGeom>
          <a:solidFill>
            <a:srgbClr val="F2F2F2"/>
          </a:solidFill>
          <a:ln w="12700">
            <a:miter lim="400000"/>
          </a:ln>
        </p:spPr>
        <p:txBody>
          <a:bodyPr lIns="50800" tIns="50800" rIns="50800" bIns="50800" anchor="ctr"/>
          <a:lstStyle/>
          <a:p>
            <a:pPr algn="ctr" defTabSz="1219200">
              <a:defRPr sz="4800">
                <a:solidFill>
                  <a:srgbClr val="FFFFFF"/>
                </a:solidFill>
                <a:latin typeface="Helvetica"/>
                <a:ea typeface="Helvetica"/>
                <a:cs typeface="Helvetica"/>
                <a:sym typeface="Helvetica"/>
              </a:defRPr>
            </a:pPr>
          </a:p>
        </p:txBody>
      </p:sp>
      <p:sp>
        <p:nvSpPr>
          <p:cNvPr id="134" name="Title Text"/>
          <p:cNvSpPr txBox="1"/>
          <p:nvPr>
            <p:ph type="title"/>
          </p:nvPr>
        </p:nvSpPr>
        <p:spPr>
          <a:xfrm>
            <a:off x="1219199" y="549276"/>
            <a:ext cx="21945602" cy="2286002"/>
          </a:xfrm>
          <a:prstGeom prst="rect">
            <a:avLst/>
          </a:prstGeom>
        </p:spPr>
        <p:txBody>
          <a:bodyPr lIns="121918" tIns="121918" rIns="121918" bIns="121918"/>
          <a:lstStyle>
            <a:lvl1pPr defTabSz="1219200">
              <a:defRPr sz="11600">
                <a:solidFill>
                  <a:srgbClr val="000000"/>
                </a:solidFill>
                <a:latin typeface="Helvetica"/>
                <a:ea typeface="Helvetica"/>
                <a:cs typeface="Helvetica"/>
                <a:sym typeface="Helvetica"/>
              </a:defRPr>
            </a:lvl1pPr>
          </a:lstStyle>
          <a:p>
            <a:pPr/>
            <a:r>
              <a:t>Title Text</a:t>
            </a:r>
          </a:p>
        </p:txBody>
      </p:sp>
      <p:sp>
        <p:nvSpPr>
          <p:cNvPr id="135" name="Body Level One…"/>
          <p:cNvSpPr txBox="1"/>
          <p:nvPr>
            <p:ph type="body" idx="1"/>
          </p:nvPr>
        </p:nvSpPr>
        <p:spPr>
          <a:xfrm>
            <a:off x="1219199" y="3200401"/>
            <a:ext cx="21945602" cy="9051927"/>
          </a:xfrm>
          <a:prstGeom prst="rect">
            <a:avLst/>
          </a:prstGeom>
        </p:spPr>
        <p:txBody>
          <a:bodyPr lIns="121918" tIns="121918" rIns="121918" bIns="121918" anchor="t"/>
          <a:lstStyle>
            <a:lvl1pPr marL="900112" indent="-900112" defTabSz="1219200">
              <a:spcBef>
                <a:spcPts val="2000"/>
              </a:spcBef>
              <a:buSzPct val="100000"/>
              <a:buFont typeface="Arial"/>
              <a:defRPr sz="8400">
                <a:solidFill>
                  <a:srgbClr val="000000"/>
                </a:solidFill>
                <a:latin typeface="Helvetica"/>
                <a:ea typeface="Helvetica"/>
                <a:cs typeface="Helvetica"/>
                <a:sym typeface="Helvetica"/>
              </a:defRPr>
            </a:lvl1pPr>
            <a:lvl2pPr marL="1314450" indent="-857250" defTabSz="1219200">
              <a:spcBef>
                <a:spcPts val="2000"/>
              </a:spcBef>
              <a:buSzPct val="100000"/>
              <a:buFont typeface="Arial"/>
              <a:buChar char="–"/>
              <a:defRPr sz="8400">
                <a:solidFill>
                  <a:srgbClr val="000000"/>
                </a:solidFill>
                <a:latin typeface="Helvetica"/>
                <a:ea typeface="Helvetica"/>
                <a:cs typeface="Helvetica"/>
                <a:sym typeface="Helvetica"/>
              </a:defRPr>
            </a:lvl2pPr>
            <a:lvl3pPr marL="1714500" indent="-800100" defTabSz="1219200">
              <a:spcBef>
                <a:spcPts val="2000"/>
              </a:spcBef>
              <a:buSzPct val="100000"/>
              <a:buFont typeface="Arial"/>
              <a:defRPr sz="8400">
                <a:solidFill>
                  <a:srgbClr val="000000"/>
                </a:solidFill>
                <a:latin typeface="Helvetica"/>
                <a:ea typeface="Helvetica"/>
                <a:cs typeface="Helvetica"/>
                <a:sym typeface="Helvetica"/>
              </a:defRPr>
            </a:lvl3pPr>
            <a:lvl4pPr marL="2331720" indent="-960120" defTabSz="1219200">
              <a:spcBef>
                <a:spcPts val="2000"/>
              </a:spcBef>
              <a:buSzPct val="100000"/>
              <a:buFont typeface="Arial"/>
              <a:buChar char="–"/>
              <a:defRPr sz="8400">
                <a:solidFill>
                  <a:srgbClr val="000000"/>
                </a:solidFill>
                <a:latin typeface="Helvetica"/>
                <a:ea typeface="Helvetica"/>
                <a:cs typeface="Helvetica"/>
                <a:sym typeface="Helvetica"/>
              </a:defRPr>
            </a:lvl4pPr>
            <a:lvl5pPr marL="2788920" indent="-960120" defTabSz="1219200">
              <a:spcBef>
                <a:spcPts val="2000"/>
              </a:spcBef>
              <a:buSzPct val="100000"/>
              <a:buFont typeface="Arial"/>
              <a:buChar char="»"/>
              <a:defRPr sz="8400">
                <a:solidFill>
                  <a:srgbClr val="000000"/>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2" y="11758158"/>
            <a:ext cx="1270001" cy="624839"/>
          </a:xfrm>
          <a:prstGeom prst="rect">
            <a:avLst/>
          </a:prstGeom>
        </p:spPr>
        <p:txBody>
          <a:bodyPr lIns="121918" tIns="121918" rIns="121918" bIns="121918" anchor="ctr"/>
          <a:lstStyle>
            <a:lvl1pPr algn="l" defTabSz="1219200">
              <a:defRPr sz="2600">
                <a:solidFill>
                  <a:srgbClr val="A6A6A6"/>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3" name="Rectangle"/>
          <p:cNvSpPr/>
          <p:nvPr/>
        </p:nvSpPr>
        <p:spPr>
          <a:xfrm>
            <a:off x="-104341" y="-24908"/>
            <a:ext cx="24592682" cy="13765816"/>
          </a:xfrm>
          <a:prstGeom prst="rect">
            <a:avLst/>
          </a:prstGeom>
          <a:solidFill>
            <a:srgbClr val="F2F2F2"/>
          </a:solidFill>
          <a:ln w="12700">
            <a:miter lim="400000"/>
          </a:ln>
        </p:spPr>
        <p:txBody>
          <a:bodyPr lIns="50800" tIns="50800" rIns="50800" bIns="50800" anchor="ctr"/>
          <a:lstStyle/>
          <a:p>
            <a:pPr algn="ctr" defTabSz="1219200">
              <a:defRPr sz="4800">
                <a:solidFill>
                  <a:srgbClr val="FFFFFF"/>
                </a:solidFill>
                <a:latin typeface="Trebuchet MS"/>
                <a:ea typeface="Trebuchet MS"/>
                <a:cs typeface="Trebuchet MS"/>
                <a:sym typeface="Trebuchet MS"/>
              </a:defRPr>
            </a:pPr>
          </a:p>
        </p:txBody>
      </p:sp>
      <p:sp>
        <p:nvSpPr>
          <p:cNvPr id="144" name="Slide Number"/>
          <p:cNvSpPr txBox="1"/>
          <p:nvPr>
            <p:ph type="sldNum" sz="quarter" idx="2"/>
          </p:nvPr>
        </p:nvSpPr>
        <p:spPr>
          <a:xfrm>
            <a:off x="3048000" y="10187044"/>
            <a:ext cx="1270000" cy="525779"/>
          </a:xfrm>
          <a:prstGeom prst="rect">
            <a:avLst/>
          </a:prstGeom>
        </p:spPr>
        <p:txBody>
          <a:bodyPr lIns="91438" tIns="91438" rIns="91438" bIns="91438" anchor="ctr"/>
          <a:lstStyle>
            <a:lvl1pPr algn="l" defTabSz="1219200">
              <a:defRPr>
                <a:solidFill>
                  <a:srgbClr val="A6A6A6"/>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51" name="Rectangle"/>
          <p:cNvSpPr/>
          <p:nvPr/>
        </p:nvSpPr>
        <p:spPr>
          <a:xfrm>
            <a:off x="-2" y="-5"/>
            <a:ext cx="24384004" cy="13721279"/>
          </a:xfrm>
          <a:prstGeom prst="rect">
            <a:avLst/>
          </a:prstGeom>
          <a:solidFill>
            <a:srgbClr val="F2F2F2"/>
          </a:solidFill>
          <a:ln w="12700">
            <a:miter lim="400000"/>
          </a:ln>
        </p:spPr>
        <p:txBody>
          <a:bodyPr lIns="50800" tIns="50800" rIns="50800" bIns="50800" anchor="ctr"/>
          <a:lstStyle/>
          <a:p>
            <a:pPr algn="ctr" defTabSz="1219200">
              <a:defRPr sz="4800">
                <a:solidFill>
                  <a:srgbClr val="FFFFFF"/>
                </a:solidFill>
                <a:latin typeface="Calibri"/>
                <a:ea typeface="Calibri"/>
                <a:cs typeface="Calibri"/>
                <a:sym typeface="Calibri"/>
              </a:defRPr>
            </a:pPr>
          </a:p>
        </p:txBody>
      </p:sp>
      <p:pic>
        <p:nvPicPr>
          <p:cNvPr id="152" name="image2.jpeg" descr="image2.jpeg"/>
          <p:cNvPicPr>
            <a:picLocks noChangeAspect="1"/>
          </p:cNvPicPr>
          <p:nvPr/>
        </p:nvPicPr>
        <p:blipFill>
          <a:blip r:embed="rId2">
            <a:extLst/>
          </a:blip>
          <a:stretch>
            <a:fillRect/>
          </a:stretch>
        </p:blipFill>
        <p:spPr>
          <a:xfrm>
            <a:off x="-2" y="-2"/>
            <a:ext cx="24384005" cy="2326825"/>
          </a:xfrm>
          <a:prstGeom prst="rect">
            <a:avLst/>
          </a:prstGeom>
          <a:ln w="12700">
            <a:miter lim="400000"/>
          </a:ln>
        </p:spPr>
      </p:pic>
      <p:pic>
        <p:nvPicPr>
          <p:cNvPr id="153" name="image1.png" descr="image1.png"/>
          <p:cNvPicPr>
            <a:picLocks noChangeAspect="1"/>
          </p:cNvPicPr>
          <p:nvPr/>
        </p:nvPicPr>
        <p:blipFill>
          <a:blip r:embed="rId3">
            <a:extLst/>
          </a:blip>
          <a:stretch>
            <a:fillRect/>
          </a:stretch>
        </p:blipFill>
        <p:spPr>
          <a:xfrm>
            <a:off x="20713438" y="12529556"/>
            <a:ext cx="2962124" cy="615090"/>
          </a:xfrm>
          <a:prstGeom prst="rect">
            <a:avLst/>
          </a:prstGeom>
          <a:ln w="12700">
            <a:miter lim="400000"/>
          </a:ln>
        </p:spPr>
      </p:pic>
      <p:sp>
        <p:nvSpPr>
          <p:cNvPr id="154" name="Title Text"/>
          <p:cNvSpPr txBox="1"/>
          <p:nvPr>
            <p:ph type="title"/>
          </p:nvPr>
        </p:nvSpPr>
        <p:spPr>
          <a:xfrm>
            <a:off x="1828799" y="4260850"/>
            <a:ext cx="20726402" cy="2940056"/>
          </a:xfrm>
          <a:prstGeom prst="rect">
            <a:avLst/>
          </a:prstGeom>
        </p:spPr>
        <p:txBody>
          <a:bodyPr lIns="121917" tIns="121917" rIns="121917" bIns="121917"/>
          <a:lstStyle>
            <a:lvl1pPr defTabSz="1219200">
              <a:defRPr sz="9600">
                <a:latin typeface="Rockwell Bold"/>
                <a:ea typeface="Rockwell Bold"/>
                <a:cs typeface="Rockwell Bold"/>
                <a:sym typeface="Rockwell Bold"/>
              </a:defRPr>
            </a:lvl1pPr>
          </a:lstStyle>
          <a:p>
            <a:pPr/>
            <a:r>
              <a:t>Title Text</a:t>
            </a:r>
          </a:p>
        </p:txBody>
      </p:sp>
      <p:sp>
        <p:nvSpPr>
          <p:cNvPr id="155" name="Body Level One…"/>
          <p:cNvSpPr txBox="1"/>
          <p:nvPr>
            <p:ph type="body" sz="quarter" idx="1"/>
          </p:nvPr>
        </p:nvSpPr>
        <p:spPr>
          <a:xfrm>
            <a:off x="3657598" y="7772400"/>
            <a:ext cx="17068803" cy="3505200"/>
          </a:xfrm>
          <a:prstGeom prst="rect">
            <a:avLst/>
          </a:prstGeom>
        </p:spPr>
        <p:txBody>
          <a:bodyPr lIns="121917" tIns="121917" rIns="121917" bIns="121917" anchor="t"/>
          <a:lstStyle>
            <a:lvl1pPr marL="0" indent="0" algn="ctr" defTabSz="1219200">
              <a:spcBef>
                <a:spcPts val="1800"/>
              </a:spcBef>
              <a:buSzTx/>
              <a:buNone/>
              <a:defRPr sz="8400">
                <a:solidFill>
                  <a:srgbClr val="888888"/>
                </a:solidFill>
                <a:latin typeface="Rockwell"/>
                <a:ea typeface="Rockwell"/>
                <a:cs typeface="Rockwell"/>
                <a:sym typeface="Rockwell"/>
              </a:defRPr>
            </a:lvl1pPr>
            <a:lvl2pPr marL="0" indent="0" algn="ctr" defTabSz="1219200">
              <a:spcBef>
                <a:spcPts val="1800"/>
              </a:spcBef>
              <a:buSzTx/>
              <a:buNone/>
              <a:defRPr sz="8400">
                <a:solidFill>
                  <a:srgbClr val="888888"/>
                </a:solidFill>
                <a:latin typeface="Rockwell"/>
                <a:ea typeface="Rockwell"/>
                <a:cs typeface="Rockwell"/>
                <a:sym typeface="Rockwell"/>
              </a:defRPr>
            </a:lvl2pPr>
            <a:lvl3pPr marL="0" indent="0" algn="ctr" defTabSz="1219200">
              <a:spcBef>
                <a:spcPts val="1800"/>
              </a:spcBef>
              <a:buSzTx/>
              <a:buNone/>
              <a:defRPr sz="8400">
                <a:solidFill>
                  <a:srgbClr val="888888"/>
                </a:solidFill>
                <a:latin typeface="Rockwell"/>
                <a:ea typeface="Rockwell"/>
                <a:cs typeface="Rockwell"/>
                <a:sym typeface="Rockwell"/>
              </a:defRPr>
            </a:lvl3pPr>
            <a:lvl4pPr marL="0" indent="0" algn="ctr" defTabSz="1219200">
              <a:spcBef>
                <a:spcPts val="1800"/>
              </a:spcBef>
              <a:buSzTx/>
              <a:buNone/>
              <a:defRPr sz="8400">
                <a:solidFill>
                  <a:srgbClr val="888888"/>
                </a:solidFill>
                <a:latin typeface="Rockwell"/>
                <a:ea typeface="Rockwell"/>
                <a:cs typeface="Rockwell"/>
                <a:sym typeface="Rockwell"/>
              </a:defRPr>
            </a:lvl4pPr>
            <a:lvl5pPr marL="0" indent="0" algn="ctr" defTabSz="1219200">
              <a:spcBef>
                <a:spcPts val="1800"/>
              </a:spcBef>
              <a:buSzTx/>
              <a:buNone/>
              <a:defRPr sz="8400">
                <a:solidFill>
                  <a:srgbClr val="888888"/>
                </a:solidFill>
                <a:latin typeface="Rockwell"/>
                <a:ea typeface="Rockwell"/>
                <a:cs typeface="Rockwell"/>
                <a:sym typeface="Rockwell"/>
              </a:defRPr>
            </a:lvl5pPr>
          </a:lstStyle>
          <a:p>
            <a:pPr/>
            <a:r>
              <a:t>Body Level One</a:t>
            </a:r>
          </a:p>
          <a:p>
            <a:pPr lvl="1"/>
            <a:r>
              <a:t>Body Level Two</a:t>
            </a:r>
          </a:p>
          <a:p>
            <a:pPr lvl="2"/>
            <a:r>
              <a:t>Body Level Three</a:t>
            </a:r>
          </a:p>
          <a:p>
            <a:pPr lvl="3"/>
            <a:r>
              <a:t>Body Level Four</a:t>
            </a:r>
          </a:p>
          <a:p>
            <a:pPr lvl="4"/>
            <a:r>
              <a:t>Body Level Five</a:t>
            </a:r>
          </a:p>
        </p:txBody>
      </p:sp>
      <p:sp>
        <p:nvSpPr>
          <p:cNvPr id="156" name="Slide Number"/>
          <p:cNvSpPr txBox="1"/>
          <p:nvPr>
            <p:ph type="sldNum" sz="quarter" idx="2"/>
          </p:nvPr>
        </p:nvSpPr>
        <p:spPr>
          <a:xfrm>
            <a:off x="-2" y="12403455"/>
            <a:ext cx="1270001" cy="624835"/>
          </a:xfrm>
          <a:prstGeom prst="rect">
            <a:avLst/>
          </a:prstGeom>
        </p:spPr>
        <p:txBody>
          <a:bodyPr lIns="121917" tIns="121917" rIns="121917" bIns="121917" anchor="ctr"/>
          <a:lstStyle>
            <a:lvl1pPr algn="l" defTabSz="1219200">
              <a:defRPr sz="2600">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Bkgrd">
    <p:bg>
      <p:bgPr>
        <a:solidFill>
          <a:srgbClr val="FFFFFF"/>
        </a:solidFill>
      </p:bgPr>
    </p:bg>
    <p:spTree>
      <p:nvGrpSpPr>
        <p:cNvPr id="1" name=""/>
        <p:cNvGrpSpPr/>
        <p:nvPr/>
      </p:nvGrpSpPr>
      <p:grpSpPr>
        <a:xfrm>
          <a:off x="0" y="0"/>
          <a:ext cx="0" cy="0"/>
          <a:chOff x="0" y="0"/>
          <a:chExt cx="0" cy="0"/>
        </a:xfrm>
      </p:grpSpPr>
      <p:sp>
        <p:nvSpPr>
          <p:cNvPr id="163" name="Rectangle 3"/>
          <p:cNvSpPr/>
          <p:nvPr/>
        </p:nvSpPr>
        <p:spPr>
          <a:xfrm>
            <a:off x="-1" y="-1"/>
            <a:ext cx="24384001" cy="13841938"/>
          </a:xfrm>
          <a:prstGeom prst="rect">
            <a:avLst/>
          </a:prstGeom>
          <a:solidFill>
            <a:srgbClr val="F4F2F2"/>
          </a:solidFill>
          <a:ln w="12700">
            <a:miter lim="400000"/>
          </a:ln>
        </p:spPr>
        <p:txBody>
          <a:bodyPr lIns="121919" tIns="121919" rIns="121919" bIns="121919" anchor="ctr"/>
          <a:lstStyle/>
          <a:p>
            <a:pPr algn="ctr" defTabSz="1219200">
              <a:defRPr sz="4800">
                <a:solidFill>
                  <a:srgbClr val="FFFFFF"/>
                </a:solidFill>
                <a:latin typeface="Calibri"/>
                <a:ea typeface="Calibri"/>
                <a:cs typeface="Calibri"/>
                <a:sym typeface="Calibri"/>
              </a:defRPr>
            </a:pPr>
          </a:p>
        </p:txBody>
      </p:sp>
      <p:pic>
        <p:nvPicPr>
          <p:cNvPr id="164"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sp>
        <p:nvSpPr>
          <p:cNvPr id="165" name="Slide Number"/>
          <p:cNvSpPr txBox="1"/>
          <p:nvPr>
            <p:ph type="sldNum" sz="quarter" idx="2"/>
          </p:nvPr>
        </p:nvSpPr>
        <p:spPr>
          <a:xfrm>
            <a:off x="110002" y="13028157"/>
            <a:ext cx="557719" cy="624841"/>
          </a:xfrm>
          <a:prstGeom prst="rect">
            <a:avLst/>
          </a:prstGeom>
        </p:spPr>
        <p:txBody>
          <a:bodyPr wrap="none" lIns="121919" tIns="121919" rIns="121919" bIns="121919" anchor="ctr"/>
          <a:lstStyle>
            <a:lvl1pPr algn="l" defTabSz="1219200">
              <a:defRPr sz="2600">
                <a:solidFill>
                  <a:srgbClr val="A6A6A6"/>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2" name="Rectangle 3"/>
          <p:cNvSpPr/>
          <p:nvPr/>
        </p:nvSpPr>
        <p:spPr>
          <a:xfrm>
            <a:off x="-1" y="-1"/>
            <a:ext cx="24384001" cy="13841938"/>
          </a:xfrm>
          <a:prstGeom prst="rect">
            <a:avLst/>
          </a:prstGeom>
          <a:solidFill>
            <a:srgbClr val="F4F2F2"/>
          </a:solidFill>
          <a:ln w="12700">
            <a:miter lim="400000"/>
          </a:ln>
        </p:spPr>
        <p:txBody>
          <a:bodyPr lIns="121919" tIns="121919" rIns="121919" bIns="121919" anchor="ctr"/>
          <a:lstStyle/>
          <a:p>
            <a:pPr algn="ctr" defTabSz="1219200">
              <a:defRPr sz="4800">
                <a:solidFill>
                  <a:srgbClr val="FFFFFF"/>
                </a:solidFill>
                <a:latin typeface="Calibri"/>
                <a:ea typeface="Calibri"/>
                <a:cs typeface="Calibri"/>
                <a:sym typeface="Calibri"/>
              </a:defRPr>
            </a:pPr>
          </a:p>
        </p:txBody>
      </p:sp>
      <p:sp>
        <p:nvSpPr>
          <p:cNvPr id="173" name="Slide Number"/>
          <p:cNvSpPr txBox="1"/>
          <p:nvPr>
            <p:ph type="sldNum" sz="quarter" idx="2"/>
          </p:nvPr>
        </p:nvSpPr>
        <p:spPr>
          <a:xfrm>
            <a:off x="110002" y="13028157"/>
            <a:ext cx="557719" cy="624841"/>
          </a:xfrm>
          <a:prstGeom prst="rect">
            <a:avLst/>
          </a:prstGeom>
        </p:spPr>
        <p:txBody>
          <a:bodyPr wrap="none" lIns="121919" tIns="121919" rIns="121919" bIns="121919" anchor="ctr"/>
          <a:lstStyle>
            <a:lvl1pPr algn="l" defTabSz="1219200">
              <a:defRPr sz="2600">
                <a:solidFill>
                  <a:srgbClr val="A6A6A6"/>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2921000" y="330200"/>
            <a:ext cx="18542000" cy="9207501"/>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Bkgrd">
    <p:bg>
      <p:bgPr>
        <a:solidFill>
          <a:srgbClr val="FFFFFF"/>
        </a:solidFill>
      </p:bgPr>
    </p:bg>
    <p:spTree>
      <p:nvGrpSpPr>
        <p:cNvPr id="1" name=""/>
        <p:cNvGrpSpPr/>
        <p:nvPr/>
      </p:nvGrpSpPr>
      <p:grpSpPr>
        <a:xfrm>
          <a:off x="0" y="0"/>
          <a:ext cx="0" cy="0"/>
          <a:chOff x="0" y="0"/>
          <a:chExt cx="0" cy="0"/>
        </a:xfrm>
      </p:grpSpPr>
      <p:sp>
        <p:nvSpPr>
          <p:cNvPr id="180" name="Straight Connector 6"/>
          <p:cNvSpPr/>
          <p:nvPr/>
        </p:nvSpPr>
        <p:spPr>
          <a:xfrm>
            <a:off x="1219199" y="2186651"/>
            <a:ext cx="21945604" cy="1"/>
          </a:xfrm>
          <a:prstGeom prst="line">
            <a:avLst/>
          </a:prstGeom>
          <a:ln w="25400">
            <a:solidFill>
              <a:srgbClr val="1F497D"/>
            </a:solidFill>
          </a:ln>
        </p:spPr>
        <p:txBody>
          <a:bodyPr lIns="121917" tIns="121917" rIns="121917" bIns="121917"/>
          <a:lstStyle/>
          <a:p>
            <a:pPr defTabSz="1219200">
              <a:defRPr sz="4800">
                <a:latin typeface="Helvetica"/>
                <a:ea typeface="Helvetica"/>
                <a:cs typeface="Helvetica"/>
                <a:sym typeface="Helvetica"/>
              </a:defRPr>
            </a:pPr>
          </a:p>
        </p:txBody>
      </p:sp>
      <p:pic>
        <p:nvPicPr>
          <p:cNvPr id="181"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sp>
        <p:nvSpPr>
          <p:cNvPr id="182" name="Slide Number"/>
          <p:cNvSpPr txBox="1"/>
          <p:nvPr>
            <p:ph type="sldNum" sz="quarter" idx="2"/>
          </p:nvPr>
        </p:nvSpPr>
        <p:spPr>
          <a:xfrm>
            <a:off x="126127" y="12923052"/>
            <a:ext cx="557714" cy="624835"/>
          </a:xfrm>
          <a:prstGeom prst="rect">
            <a:avLst/>
          </a:prstGeom>
        </p:spPr>
        <p:txBody>
          <a:bodyPr wrap="none" lIns="121917" tIns="121917" rIns="121917" bIns="121917" anchor="ctr"/>
          <a:lstStyle>
            <a:lvl1pPr algn="l" defTabSz="1219200">
              <a:defRPr sz="2600">
                <a:solidFill>
                  <a:srgbClr val="A6A6A6"/>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189" name="Rectangle 3"/>
          <p:cNvSpPr/>
          <p:nvPr/>
        </p:nvSpPr>
        <p:spPr>
          <a:xfrm>
            <a:off x="-1" y="-6"/>
            <a:ext cx="24384001" cy="13716010"/>
          </a:xfrm>
          <a:prstGeom prst="rect">
            <a:avLst/>
          </a:prstGeom>
          <a:solidFill>
            <a:srgbClr val="F2F2F2"/>
          </a:solidFill>
          <a:ln w="12700">
            <a:miter lim="400000"/>
          </a:ln>
        </p:spPr>
        <p:txBody>
          <a:bodyPr lIns="121917" tIns="121917" rIns="121917" bIns="121917" anchor="ctr"/>
          <a:lstStyle/>
          <a:p>
            <a:pPr algn="ctr" defTabSz="1219200">
              <a:defRPr sz="4800">
                <a:solidFill>
                  <a:srgbClr val="FFFFFF"/>
                </a:solidFill>
                <a:latin typeface="Helvetica"/>
                <a:ea typeface="Helvetica"/>
                <a:cs typeface="Helvetica"/>
                <a:sym typeface="Helvetica"/>
              </a:defRPr>
            </a:pPr>
          </a:p>
        </p:txBody>
      </p:sp>
      <p:sp>
        <p:nvSpPr>
          <p:cNvPr id="190" name="Title Text"/>
          <p:cNvSpPr txBox="1"/>
          <p:nvPr>
            <p:ph type="title"/>
          </p:nvPr>
        </p:nvSpPr>
        <p:spPr>
          <a:xfrm>
            <a:off x="1219199" y="549274"/>
            <a:ext cx="21945601" cy="2286004"/>
          </a:xfrm>
          <a:prstGeom prst="rect">
            <a:avLst/>
          </a:prstGeom>
        </p:spPr>
        <p:txBody>
          <a:bodyPr lIns="121917" tIns="121917" rIns="121917" bIns="121917"/>
          <a:lstStyle>
            <a:lvl1pPr defTabSz="1219200">
              <a:defRPr sz="11600">
                <a:solidFill>
                  <a:srgbClr val="000000"/>
                </a:solidFill>
                <a:latin typeface="Helvetica"/>
                <a:ea typeface="Helvetica"/>
                <a:cs typeface="Helvetica"/>
                <a:sym typeface="Helvetica"/>
              </a:defRPr>
            </a:lvl1pPr>
          </a:lstStyle>
          <a:p>
            <a:pPr/>
            <a:r>
              <a:t>Title Text</a:t>
            </a:r>
          </a:p>
        </p:txBody>
      </p:sp>
      <p:sp>
        <p:nvSpPr>
          <p:cNvPr id="191" name="Slide Number"/>
          <p:cNvSpPr txBox="1"/>
          <p:nvPr>
            <p:ph type="sldNum" sz="quarter" idx="2"/>
          </p:nvPr>
        </p:nvSpPr>
        <p:spPr>
          <a:xfrm>
            <a:off x="-1" y="13028159"/>
            <a:ext cx="557714" cy="624835"/>
          </a:xfrm>
          <a:prstGeom prst="rect">
            <a:avLst/>
          </a:prstGeom>
        </p:spPr>
        <p:txBody>
          <a:bodyPr wrap="none" lIns="121917" tIns="121917" rIns="121917" bIns="121917" anchor="ctr"/>
          <a:lstStyle>
            <a:lvl1pPr algn="l" defTabSz="1219200">
              <a:defRPr sz="2600">
                <a:solidFill>
                  <a:srgbClr val="A6A6A6"/>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p:bg>
      <p:bgPr>
        <a:solidFill>
          <a:srgbClr val="FFFFFF"/>
        </a:solidFill>
      </p:bgPr>
    </p:bg>
    <p:spTree>
      <p:nvGrpSpPr>
        <p:cNvPr id="1" name=""/>
        <p:cNvGrpSpPr/>
        <p:nvPr/>
      </p:nvGrpSpPr>
      <p:grpSpPr>
        <a:xfrm>
          <a:off x="0" y="0"/>
          <a:ext cx="0" cy="0"/>
          <a:chOff x="0" y="0"/>
          <a:chExt cx="0" cy="0"/>
        </a:xfrm>
      </p:grpSpPr>
      <p:sp>
        <p:nvSpPr>
          <p:cNvPr id="198" name="Rectangle 3"/>
          <p:cNvSpPr/>
          <p:nvPr/>
        </p:nvSpPr>
        <p:spPr>
          <a:xfrm>
            <a:off x="-1" y="-1"/>
            <a:ext cx="24384001" cy="13841938"/>
          </a:xfrm>
          <a:prstGeom prst="rect">
            <a:avLst/>
          </a:prstGeom>
          <a:solidFill>
            <a:srgbClr val="F4F2F2"/>
          </a:solidFill>
          <a:ln w="12700">
            <a:miter lim="400000"/>
          </a:ln>
        </p:spPr>
        <p:txBody>
          <a:bodyPr lIns="121919" tIns="121919" rIns="121919" bIns="121919" anchor="ctr"/>
          <a:lstStyle/>
          <a:p>
            <a:pPr algn="ctr" defTabSz="1219200">
              <a:defRPr sz="4800">
                <a:solidFill>
                  <a:srgbClr val="FFFFFF"/>
                </a:solidFill>
                <a:latin typeface="Calibri"/>
                <a:ea typeface="Calibri"/>
                <a:cs typeface="Calibri"/>
                <a:sym typeface="Calibri"/>
              </a:defRPr>
            </a:pPr>
          </a:p>
        </p:txBody>
      </p:sp>
      <p:sp>
        <p:nvSpPr>
          <p:cNvPr id="199" name="Slide Number"/>
          <p:cNvSpPr txBox="1"/>
          <p:nvPr>
            <p:ph type="sldNum" sz="quarter" idx="2"/>
          </p:nvPr>
        </p:nvSpPr>
        <p:spPr>
          <a:xfrm>
            <a:off x="110002" y="13028157"/>
            <a:ext cx="557719" cy="624841"/>
          </a:xfrm>
          <a:prstGeom prst="rect">
            <a:avLst/>
          </a:prstGeom>
        </p:spPr>
        <p:txBody>
          <a:bodyPr wrap="none" lIns="121919" tIns="121919" rIns="121919" bIns="121919" anchor="ctr"/>
          <a:lstStyle>
            <a:lvl1pPr algn="l" defTabSz="1219200">
              <a:defRPr sz="2600">
                <a:solidFill>
                  <a:srgbClr val="A6A6A6"/>
                </a:solidFill>
                <a:latin typeface="Arial Narrow"/>
                <a:ea typeface="Arial Narrow"/>
                <a:cs typeface="Arial Narrow"/>
                <a:sym typeface="Arial Narrow"/>
              </a:defRPr>
            </a:lvl1pPr>
          </a:lstStyle>
          <a:p>
            <a:pPr/>
            <a:fld id="{86CB4B4D-7CA3-9044-876B-883B54F8677D}" type="slidenum"/>
          </a:p>
        </p:txBody>
      </p:sp>
      <p:sp>
        <p:nvSpPr>
          <p:cNvPr id="200" name="Rectangle 1"/>
          <p:cNvSpPr/>
          <p:nvPr/>
        </p:nvSpPr>
        <p:spPr>
          <a:xfrm>
            <a:off x="990026" y="2016722"/>
            <a:ext cx="22495617" cy="440012"/>
          </a:xfrm>
          <a:prstGeom prst="rect">
            <a:avLst/>
          </a:prstGeom>
          <a:solidFill>
            <a:srgbClr val="F4F2F2"/>
          </a:solidFill>
          <a:ln w="12700">
            <a:miter lim="400000"/>
          </a:ln>
        </p:spPr>
        <p:txBody>
          <a:bodyPr lIns="121919" tIns="121919" rIns="121919" bIns="121919" anchor="ctr"/>
          <a:lstStyle/>
          <a:p>
            <a:pPr algn="ctr" defTabSz="1219200">
              <a:defRPr sz="4800">
                <a:ln w="9525" cap="flat">
                  <a:solidFill>
                    <a:srgbClr val="000000"/>
                  </a:solidFill>
                  <a:prstDash val="solid"/>
                  <a:round/>
                </a:ln>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8016875" y="-63500"/>
            <a:ext cx="19831050" cy="13220702"/>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9972675" y="2125131"/>
            <a:ext cx="16402050" cy="10934702"/>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5290800" y="6870700"/>
            <a:ext cx="8343900" cy="5562600"/>
          </a:xfrm>
          <a:prstGeom prst="rect">
            <a:avLst/>
          </a:prstGeom>
        </p:spPr>
        <p:txBody>
          <a:bodyPr lIns="91439" tIns="45719" rIns="91439" bIns="45719" anchor="t">
            <a:noAutofit/>
          </a:bodyPr>
          <a:lstStyle/>
          <a:p>
            <a:pPr/>
          </a:p>
        </p:txBody>
      </p:sp>
      <p:sp>
        <p:nvSpPr>
          <p:cNvPr id="84" name="Image"/>
          <p:cNvSpPr/>
          <p:nvPr>
            <p:ph type="pic" sz="quarter" idx="22"/>
          </p:nvPr>
        </p:nvSpPr>
        <p:spPr>
          <a:xfrm>
            <a:off x="15316200" y="952500"/>
            <a:ext cx="8305800" cy="5537200"/>
          </a:xfrm>
          <a:prstGeom prst="rect">
            <a:avLst/>
          </a:prstGeom>
        </p:spPr>
        <p:txBody>
          <a:bodyPr lIns="91439" tIns="45719" rIns="91439" bIns="45719" anchor="t">
            <a:noAutofit/>
          </a:bodyPr>
          <a:lstStyle/>
          <a:p>
            <a:pPr/>
          </a:p>
        </p:txBody>
      </p:sp>
      <p:sp>
        <p:nvSpPr>
          <p:cNvPr id="85" name="Image"/>
          <p:cNvSpPr/>
          <p:nvPr>
            <p:ph type="pic" idx="23"/>
          </p:nvPr>
        </p:nvSpPr>
        <p:spPr>
          <a:xfrm>
            <a:off x="-1739900" y="-258234"/>
            <a:ext cx="20065999" cy="13377334"/>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0916284" y="13081000"/>
            <a:ext cx="1270001" cy="461059"/>
          </a:xfrm>
          <a:prstGeom prst="rect">
            <a:avLst/>
          </a:prstGeom>
          <a:ln w="12700">
            <a:miter lim="400000"/>
          </a:ln>
        </p:spPr>
        <p:txBody>
          <a:bodyPr lIns="50800" tIns="50800" rIns="50800" bIns="50800">
            <a:spAutoFit/>
          </a:bodyPr>
          <a:lstStyle>
            <a:lvl1pPr algn="ctr" defTabSz="825500">
              <a:defRPr sz="24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j-lt"/>
          <a:ea typeface="+mj-ea"/>
          <a:cs typeface="+mj-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2.png"/><Relationship Id="rId4" Type="http://schemas.openxmlformats.org/officeDocument/2006/relationships/audio" Target="../media/media1.m4a"/><Relationship Id="rId5" Type="http://schemas.microsoft.com/office/2007/relationships/media" Target="../media/media1.m4a"/><Relationship Id="rId6"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6.png"/><Relationship Id="rId4" Type="http://schemas.openxmlformats.org/officeDocument/2006/relationships/image" Target="../media/image2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jpeg"/><Relationship Id="rId3" Type="http://schemas.openxmlformats.org/officeDocument/2006/relationships/audio" Target="../media/media2.m4a"/><Relationship Id="rId4" Type="http://schemas.microsoft.com/office/2007/relationships/media" Target="../media/media2.m4a"/><Relationship Id="rId5"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png"/><Relationship Id="rId3"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1" name="Group"/>
          <p:cNvGrpSpPr/>
          <p:nvPr/>
        </p:nvGrpSpPr>
        <p:grpSpPr>
          <a:xfrm>
            <a:off x="-541876" y="-541867"/>
            <a:ext cx="25467744" cy="14901335"/>
            <a:chOff x="-1" y="0"/>
            <a:chExt cx="25467743" cy="14901333"/>
          </a:xfrm>
        </p:grpSpPr>
        <p:pic>
          <p:nvPicPr>
            <p:cNvPr id="209" name="image3.jpeg" descr="image3.jpeg"/>
            <p:cNvPicPr>
              <a:picLocks noChangeAspect="1"/>
            </p:cNvPicPr>
            <p:nvPr/>
          </p:nvPicPr>
          <p:blipFill>
            <a:blip r:embed="rId2">
              <a:extLst/>
            </a:blip>
            <a:stretch>
              <a:fillRect/>
            </a:stretch>
          </p:blipFill>
          <p:spPr>
            <a:xfrm>
              <a:off x="541864" y="547959"/>
              <a:ext cx="24384012" cy="13703817"/>
            </a:xfrm>
            <a:prstGeom prst="rect">
              <a:avLst/>
            </a:prstGeom>
            <a:ln w="12700" cap="flat">
              <a:noFill/>
              <a:miter lim="400000"/>
            </a:ln>
            <a:effectLst/>
          </p:spPr>
        </p:pic>
        <p:pic>
          <p:nvPicPr>
            <p:cNvPr id="210" name="image2.png" descr="image2.png"/>
            <p:cNvPicPr>
              <a:picLocks noChangeAspect="1"/>
            </p:cNvPicPr>
            <p:nvPr/>
          </p:nvPicPr>
          <p:blipFill>
            <a:blip r:embed="rId3">
              <a:extLst/>
            </a:blip>
            <a:stretch>
              <a:fillRect/>
            </a:stretch>
          </p:blipFill>
          <p:spPr>
            <a:xfrm>
              <a:off x="-2" y="0"/>
              <a:ext cx="25467744" cy="14901335"/>
            </a:xfrm>
            <a:prstGeom prst="rect">
              <a:avLst/>
            </a:prstGeom>
            <a:ln w="12700" cap="flat">
              <a:noFill/>
              <a:miter lim="400000"/>
            </a:ln>
            <a:effectLst/>
          </p:spPr>
        </p:pic>
      </p:grpSp>
      <p:sp>
        <p:nvSpPr>
          <p:cNvPr id="212" name="Slide Number"/>
          <p:cNvSpPr txBox="1"/>
          <p:nvPr>
            <p:ph type="sldNum" sz="quarter" idx="4294967295"/>
          </p:nvPr>
        </p:nvSpPr>
        <p:spPr>
          <a:xfrm>
            <a:off x="-2" y="13038454"/>
            <a:ext cx="429697" cy="624835"/>
          </a:xfrm>
          <a:prstGeom prst="rect">
            <a:avLst/>
          </a:prstGeom>
          <a:extLst>
            <a:ext uri="{C572A759-6A51-4108-AA02-DFA0A04FC94B}">
              <ma14:wrappingTextBoxFlag xmlns:ma14="http://schemas.microsoft.com/office/mac/drawingml/2011/main" val="1"/>
            </a:ext>
          </a:extLst>
        </p:spPr>
        <p:txBody>
          <a:bodyPr wrap="none" lIns="121917" tIns="121917" rIns="121917" bIns="121917" anchor="ctr"/>
          <a:lstStyle>
            <a:lvl1pPr algn="l" defTabSz="1219200">
              <a:defRPr sz="2600">
                <a:solidFill>
                  <a:srgbClr val="888888"/>
                </a:solidFill>
                <a:latin typeface="Trebuchet MS"/>
                <a:ea typeface="Trebuchet MS"/>
                <a:cs typeface="Trebuchet MS"/>
                <a:sym typeface="Trebuchet MS"/>
              </a:defRPr>
            </a:lvl1pPr>
          </a:lstStyle>
          <a:p>
            <a:pPr/>
            <a:fld id="{86CB4B4D-7CA3-9044-876B-883B54F8677D}" type="slidenum"/>
          </a:p>
        </p:txBody>
      </p:sp>
      <p:pic>
        <p:nvPicPr>
          <p:cNvPr id="213" name="12 Get Right.m4a" descr="12 Get Right.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106767" y="676870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0667" fill="hold"/>
                                        <p:tgtEl>
                                          <p:spTgt spid="21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pic>
        <p:nvPicPr>
          <p:cNvPr id="257" name="image4.jpeg" descr="image4.jpeg"/>
          <p:cNvPicPr>
            <a:picLocks noChangeAspect="1"/>
          </p:cNvPicPr>
          <p:nvPr/>
        </p:nvPicPr>
        <p:blipFill>
          <a:blip r:embed="rId3">
            <a:alphaModFix amt="0"/>
            <a:extLst/>
          </a:blip>
          <a:stretch>
            <a:fillRect/>
          </a:stretch>
        </p:blipFill>
        <p:spPr>
          <a:xfrm>
            <a:off x="0" y="-2"/>
            <a:ext cx="24383931" cy="13715963"/>
          </a:xfrm>
          <a:prstGeom prst="rect">
            <a:avLst/>
          </a:prstGeom>
          <a:ln w="12700">
            <a:miter lim="400000"/>
          </a:ln>
        </p:spPr>
      </p:pic>
      <p:sp>
        <p:nvSpPr>
          <p:cNvPr id="258" name="OUR BIGGEST COMPETITORS ARE NOW OUR BIGGEST INVESTORS"/>
          <p:cNvSpPr txBox="1"/>
          <p:nvPr/>
        </p:nvSpPr>
        <p:spPr>
          <a:xfrm>
            <a:off x="5442584" y="3143250"/>
            <a:ext cx="1349883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ts val="18800"/>
              </a:lnSpc>
              <a:defRPr b="1" sz="8000">
                <a:solidFill>
                  <a:srgbClr val="FFFFFF"/>
                </a:solidFill>
                <a:latin typeface="Helvetica"/>
                <a:ea typeface="Helvetica"/>
                <a:cs typeface="Helvetica"/>
                <a:sym typeface="Helvetica"/>
              </a:defRPr>
            </a:lvl1pPr>
          </a:lstStyle>
          <a:p>
            <a:pPr/>
            <a:r>
              <a:t>OUR BIGGEST COMPETITORS ARE NOW OUR BIGGEST INVESTORS</a:t>
            </a:r>
          </a:p>
        </p:txBody>
      </p:sp>
      <p:sp>
        <p:nvSpPr>
          <p:cNvPr id="259" name="IF YOU CAN’T BEAT THEM JOIN THEM!"/>
          <p:cNvSpPr txBox="1"/>
          <p:nvPr/>
        </p:nvSpPr>
        <p:spPr>
          <a:xfrm>
            <a:off x="5442584" y="4540250"/>
            <a:ext cx="13498832" cy="463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ts val="18800"/>
              </a:lnSpc>
              <a:defRPr b="1" sz="8000">
                <a:solidFill>
                  <a:srgbClr val="FFFFFF"/>
                </a:solidFill>
                <a:latin typeface="Helvetica"/>
                <a:ea typeface="Helvetica"/>
                <a:cs typeface="Helvetica"/>
                <a:sym typeface="Helvetica"/>
              </a:defRPr>
            </a:lvl1pPr>
          </a:lstStyle>
          <a:p>
            <a:pPr/>
            <a:r>
              <a:t>IF YOU CAN’T BEAT THEM JOIN THEM!</a:t>
            </a:r>
          </a:p>
        </p:txBody>
      </p:sp>
      <p:grpSp>
        <p:nvGrpSpPr>
          <p:cNvPr id="264" name="Group"/>
          <p:cNvGrpSpPr/>
          <p:nvPr/>
        </p:nvGrpSpPr>
        <p:grpSpPr>
          <a:xfrm>
            <a:off x="4227447" y="1168896"/>
            <a:ext cx="14841418" cy="12470636"/>
            <a:chOff x="0" y="0"/>
            <a:chExt cx="14841417" cy="12470634"/>
          </a:xfrm>
        </p:grpSpPr>
        <p:pic>
          <p:nvPicPr>
            <p:cNvPr id="260" name="Screen Shot 2022-06-10 at 8.16.02 PM.png" descr="Screen Shot 2022-06-10 at 8.16.02 PM.png"/>
            <p:cNvPicPr>
              <a:picLocks noChangeAspect="1"/>
            </p:cNvPicPr>
            <p:nvPr/>
          </p:nvPicPr>
          <p:blipFill>
            <a:blip r:embed="rId4">
              <a:extLst/>
            </a:blip>
            <a:stretch>
              <a:fillRect/>
            </a:stretch>
          </p:blipFill>
          <p:spPr>
            <a:xfrm>
              <a:off x="325687" y="0"/>
              <a:ext cx="14515731" cy="12470635"/>
            </a:xfrm>
            <a:prstGeom prst="rect">
              <a:avLst/>
            </a:prstGeom>
            <a:ln w="12700" cap="flat">
              <a:noFill/>
              <a:miter lim="400000"/>
            </a:ln>
            <a:effectLst/>
          </p:spPr>
        </p:pic>
        <p:sp>
          <p:nvSpPr>
            <p:cNvPr id="261" name="Oval"/>
            <p:cNvSpPr/>
            <p:nvPr/>
          </p:nvSpPr>
          <p:spPr>
            <a:xfrm>
              <a:off x="32253" y="3655526"/>
              <a:ext cx="11482931" cy="1114480"/>
            </a:xfrm>
            <a:prstGeom prst="ellipse">
              <a:avLst/>
            </a:prstGeom>
            <a:noFill/>
            <a:ln w="114300" cap="flat">
              <a:solidFill>
                <a:srgbClr val="98C68B"/>
              </a:solidFill>
              <a:prstDash val="solid"/>
              <a:round/>
            </a:ln>
            <a:effectLst/>
          </p:spPr>
          <p:txBody>
            <a:bodyPr wrap="square" lIns="50800" tIns="50800" rIns="50800" bIns="50800" numCol="1" anchor="ctr">
              <a:noAutofit/>
            </a:bodyPr>
            <a:lstStyle/>
            <a:p>
              <a:pPr/>
            </a:p>
          </p:txBody>
        </p:sp>
        <p:sp>
          <p:nvSpPr>
            <p:cNvPr id="262" name="Oval"/>
            <p:cNvSpPr/>
            <p:nvPr/>
          </p:nvSpPr>
          <p:spPr>
            <a:xfrm>
              <a:off x="0" y="4781078"/>
              <a:ext cx="11642184" cy="1114480"/>
            </a:xfrm>
            <a:prstGeom prst="ellipse">
              <a:avLst/>
            </a:prstGeom>
            <a:noFill/>
            <a:ln w="114300" cap="flat">
              <a:solidFill>
                <a:srgbClr val="98C68B"/>
              </a:solidFill>
              <a:prstDash val="solid"/>
              <a:round/>
            </a:ln>
            <a:effectLst/>
          </p:spPr>
          <p:txBody>
            <a:bodyPr wrap="square" lIns="50800" tIns="50800" rIns="50800" bIns="50800" numCol="1" anchor="ctr">
              <a:noAutofit/>
            </a:bodyPr>
            <a:lstStyle/>
            <a:p>
              <a:pPr/>
            </a:p>
          </p:txBody>
        </p:sp>
        <p:sp>
          <p:nvSpPr>
            <p:cNvPr id="263" name="Oval"/>
            <p:cNvSpPr/>
            <p:nvPr/>
          </p:nvSpPr>
          <p:spPr>
            <a:xfrm>
              <a:off x="0" y="1527731"/>
              <a:ext cx="11642184" cy="1114480"/>
            </a:xfrm>
            <a:prstGeom prst="ellipse">
              <a:avLst/>
            </a:prstGeom>
            <a:noFill/>
            <a:ln w="114300" cap="flat">
              <a:solidFill>
                <a:srgbClr val="98C68B"/>
              </a:solidFill>
              <a:prstDash val="solid"/>
              <a:round/>
            </a:ln>
            <a:effectLst/>
          </p:spPr>
          <p:txBody>
            <a:bodyPr wrap="square" lIns="50800" tIns="50800" rIns="50800" bIns="50800" numCol="1" anchor="ctr">
              <a:noAutofit/>
            </a:bodyPr>
            <a:lstStyle/>
            <a:p>
              <a:pPr/>
            </a:p>
          </p:txBody>
        </p:sp>
      </p:grpSp>
      <p:grpSp>
        <p:nvGrpSpPr>
          <p:cNvPr id="267" name="Group"/>
          <p:cNvGrpSpPr/>
          <p:nvPr/>
        </p:nvGrpSpPr>
        <p:grpSpPr>
          <a:xfrm>
            <a:off x="2344049" y="-1021707"/>
            <a:ext cx="18945827" cy="2219326"/>
            <a:chOff x="0" y="643"/>
            <a:chExt cx="18945826" cy="2219325"/>
          </a:xfrm>
        </p:grpSpPr>
        <p:pic>
          <p:nvPicPr>
            <p:cNvPr id="265" name="Screen Shot 2022-06-10 at 9.47.27 PM.png" descr="Screen Shot 2022-06-10 at 9.47.27 PM.png"/>
            <p:cNvPicPr>
              <a:picLocks noChangeAspect="1"/>
            </p:cNvPicPr>
            <p:nvPr/>
          </p:nvPicPr>
          <p:blipFill>
            <a:blip r:embed="rId5">
              <a:extLst/>
            </a:blip>
            <a:stretch>
              <a:fillRect/>
            </a:stretch>
          </p:blipFill>
          <p:spPr>
            <a:xfrm>
              <a:off x="0" y="1037303"/>
              <a:ext cx="18945827" cy="1182666"/>
            </a:xfrm>
            <a:prstGeom prst="rect">
              <a:avLst/>
            </a:prstGeom>
            <a:ln w="12700" cap="flat">
              <a:noFill/>
              <a:miter lim="400000"/>
            </a:ln>
            <a:effectLst/>
          </p:spPr>
        </p:pic>
        <p:sp>
          <p:nvSpPr>
            <p:cNvPr id="266" name="STOCKHOLDERS"/>
            <p:cNvSpPr txBox="1"/>
            <p:nvPr/>
          </p:nvSpPr>
          <p:spPr>
            <a:xfrm>
              <a:off x="11257582" y="643"/>
              <a:ext cx="7594738" cy="2094214"/>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ts val="17600"/>
                </a:lnSpc>
                <a:defRPr b="1" sz="7000">
                  <a:solidFill>
                    <a:srgbClr val="FFFFFF"/>
                  </a:solidFill>
                  <a:latin typeface="Helvetica"/>
                  <a:ea typeface="Helvetica"/>
                  <a:cs typeface="Helvetica"/>
                  <a:sym typeface="Helvetica"/>
                </a:defRPr>
              </a:pPr>
              <a:r>
                <a:t>STOCKHOLDERS</a:t>
              </a:r>
              <a:r>
                <a:rPr b="0" sz="1200">
                  <a:latin typeface="Times Roman"/>
                  <a:ea typeface="Times Roman"/>
                  <a:cs typeface="Times Roman"/>
                  <a:sym typeface="Times Roman"/>
                </a:rPr>
                <a:t>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58"/>
                                        </p:tgtEl>
                                        <p:attrNameLst>
                                          <p:attrName>style.visibility</p:attrName>
                                        </p:attrNameLst>
                                      </p:cBhvr>
                                      <p:to>
                                        <p:strVal val="visible"/>
                                      </p:to>
                                    </p:set>
                                    <p:animEffect filter="fade" transition="in">
                                      <p:cBhvr>
                                        <p:cTn id="7" dur="1000"/>
                                        <p:tgtEl>
                                          <p:spTgt spid="258"/>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500" fill="hold"/>
                                        <p:tgtEl>
                                          <p:spTgt spid="258"/>
                                        </p:tgtEl>
                                      </p:cBhvr>
                                    </p:animEffect>
                                    <p:set>
                                      <p:cBhvr>
                                        <p:cTn id="12" fill="hold">
                                          <p:stCondLst>
                                            <p:cond delay="499"/>
                                          </p:stCondLst>
                                        </p:cTn>
                                        <p:tgtEl>
                                          <p:spTgt spid="258"/>
                                        </p:tgtEl>
                                        <p:attrNameLst>
                                          <p:attrName>style.visibility</p:attrName>
                                        </p:attrNameLst>
                                      </p:cBhvr>
                                      <p:to>
                                        <p:strVal val="hidden"/>
                                      </p:to>
                                    </p:set>
                                  </p:childTnLst>
                                </p:cTn>
                              </p:par>
                            </p:childTnLst>
                          </p:cTn>
                        </p:par>
                        <p:par>
                          <p:cTn id="13" fill="hold">
                            <p:stCondLst>
                              <p:cond delay="500"/>
                            </p:stCondLst>
                            <p:childTnLst>
                              <p:par>
                                <p:cTn id="14" presetClass="entr" nodeType="afterEffect" presetID="10" grpId="3" fill="hold">
                                  <p:stCondLst>
                                    <p:cond delay="0"/>
                                  </p:stCondLst>
                                  <p:iterate type="el" backwards="0">
                                    <p:tmAbs val="0"/>
                                  </p:iterate>
                                  <p:childTnLst>
                                    <p:set>
                                      <p:cBhvr>
                                        <p:cTn id="15" fill="hold"/>
                                        <p:tgtEl>
                                          <p:spTgt spid="259"/>
                                        </p:tgtEl>
                                        <p:attrNameLst>
                                          <p:attrName>style.visibility</p:attrName>
                                        </p:attrNameLst>
                                      </p:cBhvr>
                                      <p:to>
                                        <p:strVal val="visible"/>
                                      </p:to>
                                    </p:set>
                                    <p:animEffect filter="fade" transition="in">
                                      <p:cBhvr>
                                        <p:cTn id="16" dur="1000"/>
                                        <p:tgtEl>
                                          <p:spTgt spid="259"/>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500" fill="hold"/>
                                        <p:tgtEl>
                                          <p:spTgt spid="259"/>
                                        </p:tgtEl>
                                      </p:cBhvr>
                                    </p:animEffect>
                                    <p:set>
                                      <p:cBhvr>
                                        <p:cTn id="21" fill="hold">
                                          <p:stCondLst>
                                            <p:cond delay="499"/>
                                          </p:stCondLst>
                                        </p:cTn>
                                        <p:tgtEl>
                                          <p:spTgt spid="259"/>
                                        </p:tgtEl>
                                        <p:attrNameLst>
                                          <p:attrName>style.visibility</p:attrName>
                                        </p:attrNameLst>
                                      </p:cBhvr>
                                      <p:to>
                                        <p:strVal val="hidden"/>
                                      </p:to>
                                    </p:set>
                                  </p:childTnLst>
                                </p:cTn>
                              </p:par>
                            </p:childTnLst>
                          </p:cTn>
                        </p:par>
                        <p:par>
                          <p:cTn id="22" fill="hold">
                            <p:stCondLst>
                              <p:cond delay="500"/>
                            </p:stCondLst>
                            <p:childTnLst>
                              <p:par>
                                <p:cTn id="23" presetClass="entr" nodeType="afterEffect" presetID="10" grpId="5" fill="hold">
                                  <p:stCondLst>
                                    <p:cond delay="0"/>
                                  </p:stCondLst>
                                  <p:iterate type="el" backwards="0">
                                    <p:tmAbs val="0"/>
                                  </p:iterate>
                                  <p:childTnLst>
                                    <p:set>
                                      <p:cBhvr>
                                        <p:cTn id="24" fill="hold"/>
                                        <p:tgtEl>
                                          <p:spTgt spid="267"/>
                                        </p:tgtEl>
                                        <p:attrNameLst>
                                          <p:attrName>style.visibility</p:attrName>
                                        </p:attrNameLst>
                                      </p:cBhvr>
                                      <p:to>
                                        <p:strVal val="visible"/>
                                      </p:to>
                                    </p:set>
                                    <p:animEffect filter="fade" transition="in">
                                      <p:cBhvr>
                                        <p:cTn id="25" dur="1000"/>
                                        <p:tgtEl>
                                          <p:spTgt spid="267"/>
                                        </p:tgtEl>
                                      </p:cBhvr>
                                    </p:animEffect>
                                  </p:childTnLst>
                                </p:cTn>
                              </p:par>
                            </p:childTnLst>
                          </p:cTn>
                        </p:par>
                        <p:par>
                          <p:cTn id="26" fill="hold">
                            <p:stCondLst>
                              <p:cond delay="1500"/>
                            </p:stCondLst>
                            <p:childTnLst>
                              <p:par>
                                <p:cTn id="27" presetClass="entr" nodeType="afterEffect" presetID="10" grpId="6" fill="hold">
                                  <p:stCondLst>
                                    <p:cond delay="0"/>
                                  </p:stCondLst>
                                  <p:iterate type="el" backwards="0">
                                    <p:tmAbs val="0"/>
                                  </p:iterate>
                                  <p:childTnLst>
                                    <p:set>
                                      <p:cBhvr>
                                        <p:cTn id="28" fill="hold"/>
                                        <p:tgtEl>
                                          <p:spTgt spid="264"/>
                                        </p:tgtEl>
                                        <p:attrNameLst>
                                          <p:attrName>style.visibility</p:attrName>
                                        </p:attrNameLst>
                                      </p:cBhvr>
                                      <p:to>
                                        <p:strVal val="visible"/>
                                      </p:to>
                                    </p:set>
                                    <p:animEffect filter="fade" transition="in">
                                      <p:cBhvr>
                                        <p:cTn id="29"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6"/>
      <p:bldP build="whole" bldLvl="1" animBg="1" rev="0" advAuto="0" spid="267" grpId="5"/>
      <p:bldP build="whole" bldLvl="1" animBg="1" rev="0" advAuto="0" spid="258" grpId="1"/>
      <p:bldP build="whole" bldLvl="1" animBg="1" rev="0" advAuto="0" spid="258" grpId="2"/>
      <p:bldP build="whole" bldLvl="1" animBg="1" rev="0" advAuto="0" spid="259" grpId="3"/>
      <p:bldP build="whole" bldLvl="1" animBg="1" rev="0" advAuto="0" spid="259" grpId="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1" name="Group"/>
          <p:cNvGrpSpPr/>
          <p:nvPr/>
        </p:nvGrpSpPr>
        <p:grpSpPr>
          <a:xfrm>
            <a:off x="-541876" y="-541867"/>
            <a:ext cx="25467744" cy="14901335"/>
            <a:chOff x="-1" y="0"/>
            <a:chExt cx="25467743" cy="14901333"/>
          </a:xfrm>
        </p:grpSpPr>
        <p:pic>
          <p:nvPicPr>
            <p:cNvPr id="269" name="image3.jpeg" descr="image3.jpeg"/>
            <p:cNvPicPr>
              <a:picLocks noChangeAspect="1"/>
            </p:cNvPicPr>
            <p:nvPr/>
          </p:nvPicPr>
          <p:blipFill>
            <a:blip r:embed="rId2">
              <a:extLst/>
            </a:blip>
            <a:stretch>
              <a:fillRect/>
            </a:stretch>
          </p:blipFill>
          <p:spPr>
            <a:xfrm>
              <a:off x="541864" y="547959"/>
              <a:ext cx="24384012" cy="13703817"/>
            </a:xfrm>
            <a:prstGeom prst="rect">
              <a:avLst/>
            </a:prstGeom>
            <a:ln w="12700" cap="flat">
              <a:noFill/>
              <a:miter lim="400000"/>
            </a:ln>
            <a:effectLst/>
          </p:spPr>
        </p:pic>
        <p:pic>
          <p:nvPicPr>
            <p:cNvPr id="270" name="image2.png" descr="image2.png"/>
            <p:cNvPicPr>
              <a:picLocks noChangeAspect="1"/>
            </p:cNvPicPr>
            <p:nvPr/>
          </p:nvPicPr>
          <p:blipFill>
            <a:blip r:embed="rId3">
              <a:extLst/>
            </a:blip>
            <a:stretch>
              <a:fillRect/>
            </a:stretch>
          </p:blipFill>
          <p:spPr>
            <a:xfrm>
              <a:off x="-2" y="0"/>
              <a:ext cx="25467744" cy="14901335"/>
            </a:xfrm>
            <a:prstGeom prst="rect">
              <a:avLst/>
            </a:prstGeom>
            <a:ln w="12700" cap="flat">
              <a:noFill/>
              <a:miter lim="400000"/>
            </a:ln>
            <a:effectLst/>
          </p:spPr>
        </p:pic>
      </p:grpSp>
      <p:sp>
        <p:nvSpPr>
          <p:cNvPr id="272" name="Slide Number"/>
          <p:cNvSpPr txBox="1"/>
          <p:nvPr>
            <p:ph type="sldNum" sz="quarter" idx="4294967295"/>
          </p:nvPr>
        </p:nvSpPr>
        <p:spPr>
          <a:xfrm>
            <a:off x="-2" y="13038454"/>
            <a:ext cx="602859" cy="624835"/>
          </a:xfrm>
          <a:prstGeom prst="rect">
            <a:avLst/>
          </a:prstGeom>
          <a:extLst>
            <a:ext uri="{C572A759-6A51-4108-AA02-DFA0A04FC94B}">
              <ma14:wrappingTextBoxFlag xmlns:ma14="http://schemas.microsoft.com/office/mac/drawingml/2011/main" val="1"/>
            </a:ext>
          </a:extLst>
        </p:spPr>
        <p:txBody>
          <a:bodyPr wrap="none" lIns="121917" tIns="121917" rIns="121917" bIns="121917" anchor="ctr"/>
          <a:lstStyle>
            <a:lvl1pPr algn="l" defTabSz="1219200">
              <a:defRPr sz="2600">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sp>
        <p:nvSpPr>
          <p:cNvPr id="275" name="RETIREMENT TOTAL"/>
          <p:cNvSpPr txBox="1"/>
          <p:nvPr/>
        </p:nvSpPr>
        <p:spPr>
          <a:xfrm>
            <a:off x="16407063" y="3964760"/>
            <a:ext cx="5587116"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solidFill>
                  <a:srgbClr val="FFFFFF"/>
                </a:solidFill>
                <a:latin typeface="Helvetica"/>
                <a:ea typeface="Helvetica"/>
                <a:cs typeface="Helvetica"/>
                <a:sym typeface="Helvetica"/>
              </a:defRPr>
            </a:lvl1pPr>
          </a:lstStyle>
          <a:p>
            <a:pPr/>
            <a:r>
              <a:t>RETIREMENT TOTAL </a:t>
            </a:r>
          </a:p>
        </p:txBody>
      </p:sp>
      <p:sp>
        <p:nvSpPr>
          <p:cNvPr id="276" name="Rectangle"/>
          <p:cNvSpPr/>
          <p:nvPr/>
        </p:nvSpPr>
        <p:spPr>
          <a:xfrm>
            <a:off x="21878272" y="3974887"/>
            <a:ext cx="2289536" cy="637542"/>
          </a:xfrm>
          <a:prstGeom prst="rect">
            <a:avLst/>
          </a:prstGeom>
          <a:solidFill>
            <a:srgbClr val="FFC000">
              <a:alpha val="57645"/>
            </a:srgbClr>
          </a:solidFill>
          <a:ln w="12700">
            <a:miter lim="400000"/>
          </a:ln>
        </p:spPr>
        <p:txBody>
          <a:bodyPr lIns="50800" tIns="50800" rIns="50800" bIns="50800" anchor="ctr"/>
          <a:lstStyle/>
          <a:p>
            <a:pPr algn="ctr" defTabSz="1828800">
              <a:defRPr sz="3600">
                <a:latin typeface="Helvetica"/>
                <a:ea typeface="Helvetica"/>
                <a:cs typeface="Helvetica"/>
                <a:sym typeface="Helvetica"/>
              </a:defRPr>
            </a:pPr>
          </a:p>
        </p:txBody>
      </p:sp>
      <p:sp>
        <p:nvSpPr>
          <p:cNvPr id="277" name="$452,097"/>
          <p:cNvSpPr txBox="1"/>
          <p:nvPr/>
        </p:nvSpPr>
        <p:spPr>
          <a:xfrm>
            <a:off x="21858591" y="3912598"/>
            <a:ext cx="2328896"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solidFill>
                  <a:srgbClr val="FFFFFF"/>
                </a:solidFill>
                <a:latin typeface="Helvetica"/>
                <a:ea typeface="Helvetica"/>
                <a:cs typeface="Helvetica"/>
                <a:sym typeface="Helvetica"/>
              </a:defRPr>
            </a:lvl1pPr>
          </a:lstStyle>
          <a:p>
            <a:pPr/>
            <a:r>
              <a:t>$452,097</a:t>
            </a:r>
          </a:p>
        </p:txBody>
      </p:sp>
      <p:sp>
        <p:nvSpPr>
          <p:cNvPr id="278" name="Rectangle"/>
          <p:cNvSpPr/>
          <p:nvPr/>
        </p:nvSpPr>
        <p:spPr>
          <a:xfrm>
            <a:off x="21878272" y="3229342"/>
            <a:ext cx="2289536" cy="637541"/>
          </a:xfrm>
          <a:prstGeom prst="rect">
            <a:avLst/>
          </a:prstGeom>
          <a:solidFill>
            <a:schemeClr val="accent5">
              <a:hueOff val="-82419"/>
              <a:satOff val="-9513"/>
              <a:lumOff val="-16343"/>
              <a:alpha val="89162"/>
            </a:schemeClr>
          </a:solidFill>
          <a:ln w="12700">
            <a:miter lim="400000"/>
          </a:ln>
        </p:spPr>
        <p:txBody>
          <a:bodyPr lIns="50800" tIns="50800" rIns="50800" bIns="50800" anchor="ctr"/>
          <a:lstStyle/>
          <a:p>
            <a:pPr algn="ctr" defTabSz="1828800">
              <a:defRPr sz="3600">
                <a:latin typeface="Helvetica"/>
                <a:ea typeface="Helvetica"/>
                <a:cs typeface="Helvetica"/>
                <a:sym typeface="Helvetica"/>
              </a:defRPr>
            </a:pPr>
          </a:p>
        </p:txBody>
      </p:sp>
      <p:sp>
        <p:nvSpPr>
          <p:cNvPr id="279" name="$108,000"/>
          <p:cNvSpPr txBox="1"/>
          <p:nvPr/>
        </p:nvSpPr>
        <p:spPr>
          <a:xfrm>
            <a:off x="21858591" y="3189381"/>
            <a:ext cx="2328896"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solidFill>
                  <a:srgbClr val="FFFFFF"/>
                </a:solidFill>
                <a:latin typeface="Helvetica"/>
                <a:ea typeface="Helvetica"/>
                <a:cs typeface="Helvetica"/>
                <a:sym typeface="Helvetica"/>
              </a:defRPr>
            </a:lvl1pPr>
          </a:lstStyle>
          <a:p>
            <a:pPr/>
            <a:r>
              <a:t>$108,000</a:t>
            </a:r>
          </a:p>
        </p:txBody>
      </p:sp>
      <p:sp>
        <p:nvSpPr>
          <p:cNvPr id="280" name="FINANCIAL GAME PLAN"/>
          <p:cNvSpPr txBox="1"/>
          <p:nvPr/>
        </p:nvSpPr>
        <p:spPr>
          <a:xfrm>
            <a:off x="6826758" y="162518"/>
            <a:ext cx="1073048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u="sng">
                <a:solidFill>
                  <a:srgbClr val="FFFFFF"/>
                </a:solidFill>
                <a:latin typeface="+mn-lt"/>
                <a:ea typeface="+mn-ea"/>
                <a:cs typeface="+mn-cs"/>
                <a:sym typeface="Helvetica Neue"/>
              </a:defRPr>
            </a:lvl1pPr>
          </a:lstStyle>
          <a:p>
            <a:pPr/>
            <a:r>
              <a:t>FINANCIAL GAME PLAN</a:t>
            </a:r>
          </a:p>
        </p:txBody>
      </p:sp>
      <p:grpSp>
        <p:nvGrpSpPr>
          <p:cNvPr id="283" name="Group"/>
          <p:cNvGrpSpPr/>
          <p:nvPr/>
        </p:nvGrpSpPr>
        <p:grpSpPr>
          <a:xfrm>
            <a:off x="16510605" y="7402075"/>
            <a:ext cx="4474050" cy="574039"/>
            <a:chOff x="0" y="0"/>
            <a:chExt cx="4474048" cy="574038"/>
          </a:xfrm>
        </p:grpSpPr>
        <p:sp>
          <p:nvSpPr>
            <p:cNvPr id="281" name="CHILDREN GROWN"/>
            <p:cNvSpPr txBox="1"/>
            <p:nvPr/>
          </p:nvSpPr>
          <p:spPr>
            <a:xfrm>
              <a:off x="554552" y="0"/>
              <a:ext cx="3919497" cy="574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defTabSz="1828800">
                <a:defRPr b="1" sz="3200">
                  <a:solidFill>
                    <a:srgbClr val="FFFFFF"/>
                  </a:solidFill>
                  <a:latin typeface="Helvetica"/>
                  <a:ea typeface="Helvetica"/>
                  <a:cs typeface="Helvetica"/>
                  <a:sym typeface="Helvetica"/>
                </a:defRPr>
              </a:lvl1pPr>
            </a:lstStyle>
            <a:p>
              <a:pPr/>
              <a:r>
                <a:t>CHILDREN GROWN</a:t>
              </a:r>
            </a:p>
          </p:txBody>
        </p:sp>
        <p:sp>
          <p:nvSpPr>
            <p:cNvPr id="282" name="Shape"/>
            <p:cNvSpPr/>
            <p:nvPr/>
          </p:nvSpPr>
          <p:spPr>
            <a:xfrm flipH="1" rot="5460000">
              <a:off x="-37070" y="168788"/>
              <a:ext cx="309981" cy="230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21600"/>
                    <a:pt x="8934" y="21600"/>
                  </a:cubicBezTo>
                  <a:lnTo>
                    <a:pt x="12666" y="21600"/>
                  </a:lnTo>
                  <a:cubicBezTo>
                    <a:pt x="21600" y="21600"/>
                    <a:pt x="21600" y="21600"/>
                    <a:pt x="21600" y="21600"/>
                  </a:cubicBezTo>
                  <a:cubicBezTo>
                    <a:pt x="21600" y="21600"/>
                    <a:pt x="14038" y="16684"/>
                    <a:pt x="11226" y="1668"/>
                  </a:cubicBezTo>
                  <a:cubicBezTo>
                    <a:pt x="11086" y="968"/>
                    <a:pt x="10945" y="380"/>
                    <a:pt x="10844" y="129"/>
                  </a:cubicBezTo>
                  <a:lnTo>
                    <a:pt x="10842" y="127"/>
                  </a:lnTo>
                  <a:lnTo>
                    <a:pt x="10842" y="0"/>
                  </a:lnTo>
                  <a:lnTo>
                    <a:pt x="10800" y="63"/>
                  </a:lnTo>
                  <a:lnTo>
                    <a:pt x="10758" y="0"/>
                  </a:lnTo>
                  <a:lnTo>
                    <a:pt x="10758" y="127"/>
                  </a:lnTo>
                  <a:lnTo>
                    <a:pt x="10756" y="129"/>
                  </a:lnTo>
                  <a:cubicBezTo>
                    <a:pt x="10655" y="380"/>
                    <a:pt x="10514" y="968"/>
                    <a:pt x="10374" y="1668"/>
                  </a:cubicBezTo>
                  <a:cubicBezTo>
                    <a:pt x="7562" y="16684"/>
                    <a:pt x="0" y="21600"/>
                    <a:pt x="0" y="21600"/>
                  </a:cubicBezTo>
                  <a:close/>
                </a:path>
              </a:pathLst>
            </a:custGeom>
            <a:solidFill>
              <a:srgbClr val="CC9A00"/>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grpSp>
      <p:grpSp>
        <p:nvGrpSpPr>
          <p:cNvPr id="286" name="Group"/>
          <p:cNvGrpSpPr/>
          <p:nvPr/>
        </p:nvGrpSpPr>
        <p:grpSpPr>
          <a:xfrm>
            <a:off x="16510605" y="8367275"/>
            <a:ext cx="3385922" cy="574039"/>
            <a:chOff x="0" y="0"/>
            <a:chExt cx="3385921" cy="574038"/>
          </a:xfrm>
        </p:grpSpPr>
        <p:sp>
          <p:nvSpPr>
            <p:cNvPr id="284" name="Shape"/>
            <p:cNvSpPr/>
            <p:nvPr/>
          </p:nvSpPr>
          <p:spPr>
            <a:xfrm flipH="1" rot="5460000">
              <a:off x="-37070" y="173797"/>
              <a:ext cx="309981" cy="230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21600"/>
                    <a:pt x="8934" y="21600"/>
                  </a:cubicBezTo>
                  <a:lnTo>
                    <a:pt x="12666" y="21600"/>
                  </a:lnTo>
                  <a:cubicBezTo>
                    <a:pt x="21600" y="21600"/>
                    <a:pt x="21600" y="21600"/>
                    <a:pt x="21600" y="21600"/>
                  </a:cubicBezTo>
                  <a:cubicBezTo>
                    <a:pt x="21600" y="21600"/>
                    <a:pt x="14038" y="16684"/>
                    <a:pt x="11226" y="1668"/>
                  </a:cubicBezTo>
                  <a:cubicBezTo>
                    <a:pt x="11086" y="968"/>
                    <a:pt x="10945" y="380"/>
                    <a:pt x="10844" y="129"/>
                  </a:cubicBezTo>
                  <a:lnTo>
                    <a:pt x="10842" y="127"/>
                  </a:lnTo>
                  <a:lnTo>
                    <a:pt x="10842" y="0"/>
                  </a:lnTo>
                  <a:lnTo>
                    <a:pt x="10800" y="63"/>
                  </a:lnTo>
                  <a:lnTo>
                    <a:pt x="10758" y="0"/>
                  </a:lnTo>
                  <a:lnTo>
                    <a:pt x="10758" y="127"/>
                  </a:lnTo>
                  <a:lnTo>
                    <a:pt x="10756" y="129"/>
                  </a:lnTo>
                  <a:cubicBezTo>
                    <a:pt x="10655" y="380"/>
                    <a:pt x="10514" y="968"/>
                    <a:pt x="10374" y="1668"/>
                  </a:cubicBezTo>
                  <a:cubicBezTo>
                    <a:pt x="7562" y="16684"/>
                    <a:pt x="0" y="21600"/>
                    <a:pt x="0" y="21600"/>
                  </a:cubicBezTo>
                  <a:close/>
                </a:path>
              </a:pathLst>
            </a:custGeom>
            <a:solidFill>
              <a:srgbClr val="CC9A00"/>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sp>
          <p:nvSpPr>
            <p:cNvPr id="285" name="LOWER DEBT"/>
            <p:cNvSpPr txBox="1"/>
            <p:nvPr/>
          </p:nvSpPr>
          <p:spPr>
            <a:xfrm>
              <a:off x="550092" y="0"/>
              <a:ext cx="2835829" cy="574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defTabSz="1828800">
                <a:defRPr b="1" sz="3200">
                  <a:solidFill>
                    <a:srgbClr val="FFFFFF"/>
                  </a:solidFill>
                  <a:latin typeface="Helvetica"/>
                  <a:ea typeface="Helvetica"/>
                  <a:cs typeface="Helvetica"/>
                  <a:sym typeface="Helvetica"/>
                </a:defRPr>
              </a:lvl1pPr>
            </a:lstStyle>
            <a:p>
              <a:pPr/>
              <a:r>
                <a:t>LOWER DEBT</a:t>
              </a:r>
            </a:p>
          </p:txBody>
        </p:sp>
      </p:grpSp>
      <p:grpSp>
        <p:nvGrpSpPr>
          <p:cNvPr id="289" name="Group"/>
          <p:cNvGrpSpPr/>
          <p:nvPr/>
        </p:nvGrpSpPr>
        <p:grpSpPr>
          <a:xfrm>
            <a:off x="16510605" y="9332475"/>
            <a:ext cx="4108925" cy="574039"/>
            <a:chOff x="0" y="0"/>
            <a:chExt cx="4108923" cy="574038"/>
          </a:xfrm>
        </p:grpSpPr>
        <p:sp>
          <p:nvSpPr>
            <p:cNvPr id="287" name="Shape"/>
            <p:cNvSpPr/>
            <p:nvPr/>
          </p:nvSpPr>
          <p:spPr>
            <a:xfrm flipH="1" rot="5460000">
              <a:off x="-37070" y="157905"/>
              <a:ext cx="309981" cy="230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21600"/>
                    <a:pt x="8934" y="21600"/>
                  </a:cubicBezTo>
                  <a:lnTo>
                    <a:pt x="12666" y="21600"/>
                  </a:lnTo>
                  <a:cubicBezTo>
                    <a:pt x="21600" y="21600"/>
                    <a:pt x="21600" y="21600"/>
                    <a:pt x="21600" y="21600"/>
                  </a:cubicBezTo>
                  <a:cubicBezTo>
                    <a:pt x="21600" y="21600"/>
                    <a:pt x="14038" y="16684"/>
                    <a:pt x="11226" y="1668"/>
                  </a:cubicBezTo>
                  <a:cubicBezTo>
                    <a:pt x="11086" y="968"/>
                    <a:pt x="10945" y="380"/>
                    <a:pt x="10844" y="129"/>
                  </a:cubicBezTo>
                  <a:lnTo>
                    <a:pt x="10842" y="127"/>
                  </a:lnTo>
                  <a:lnTo>
                    <a:pt x="10842" y="0"/>
                  </a:lnTo>
                  <a:lnTo>
                    <a:pt x="10800" y="63"/>
                  </a:lnTo>
                  <a:lnTo>
                    <a:pt x="10758" y="0"/>
                  </a:lnTo>
                  <a:lnTo>
                    <a:pt x="10758" y="127"/>
                  </a:lnTo>
                  <a:lnTo>
                    <a:pt x="10756" y="129"/>
                  </a:lnTo>
                  <a:cubicBezTo>
                    <a:pt x="10655" y="380"/>
                    <a:pt x="10514" y="968"/>
                    <a:pt x="10374" y="1668"/>
                  </a:cubicBezTo>
                  <a:cubicBezTo>
                    <a:pt x="7562" y="16684"/>
                    <a:pt x="0" y="21600"/>
                    <a:pt x="0" y="21600"/>
                  </a:cubicBezTo>
                  <a:close/>
                </a:path>
              </a:pathLst>
            </a:custGeom>
            <a:solidFill>
              <a:srgbClr val="CC9A00"/>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sp>
          <p:nvSpPr>
            <p:cNvPr id="288" name="MORTGAGE PAID"/>
            <p:cNvSpPr txBox="1"/>
            <p:nvPr/>
          </p:nvSpPr>
          <p:spPr>
            <a:xfrm>
              <a:off x="557727" y="0"/>
              <a:ext cx="3551197" cy="574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defTabSz="1828800">
                <a:defRPr b="1" sz="3200">
                  <a:solidFill>
                    <a:srgbClr val="FFFFFF"/>
                  </a:solidFill>
                  <a:latin typeface="Helvetica"/>
                  <a:ea typeface="Helvetica"/>
                  <a:cs typeface="Helvetica"/>
                  <a:sym typeface="Helvetica"/>
                </a:defRPr>
              </a:lvl1pPr>
            </a:lstStyle>
            <a:p>
              <a:pPr/>
              <a:r>
                <a:t>MORTGAGE PAID</a:t>
              </a:r>
            </a:p>
          </p:txBody>
        </p:sp>
      </p:grpSp>
      <p:grpSp>
        <p:nvGrpSpPr>
          <p:cNvPr id="292" name="Group"/>
          <p:cNvGrpSpPr/>
          <p:nvPr/>
        </p:nvGrpSpPr>
        <p:grpSpPr>
          <a:xfrm>
            <a:off x="682434" y="5347619"/>
            <a:ext cx="14015930" cy="6580829"/>
            <a:chOff x="0" y="0"/>
            <a:chExt cx="14015929" cy="6580827"/>
          </a:xfrm>
        </p:grpSpPr>
        <p:sp>
          <p:nvSpPr>
            <p:cNvPr id="290" name="Rectangle"/>
            <p:cNvSpPr/>
            <p:nvPr/>
          </p:nvSpPr>
          <p:spPr>
            <a:xfrm rot="7603506">
              <a:off x="7639913" y="2904738"/>
              <a:ext cx="7614123" cy="72967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sp>
          <p:nvSpPr>
            <p:cNvPr id="291" name="Rectangle"/>
            <p:cNvSpPr/>
            <p:nvPr/>
          </p:nvSpPr>
          <p:spPr>
            <a:xfrm>
              <a:off x="-1" y="5943286"/>
              <a:ext cx="9466803" cy="637542"/>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grpSp>
      <p:sp>
        <p:nvSpPr>
          <p:cNvPr id="293" name="Rectangle"/>
          <p:cNvSpPr/>
          <p:nvPr/>
        </p:nvSpPr>
        <p:spPr>
          <a:xfrm>
            <a:off x="14078300" y="5349502"/>
            <a:ext cx="8596513" cy="636427"/>
          </a:xfrm>
          <a:prstGeom prst="rect">
            <a:avLst/>
          </a:prstGeom>
          <a:solidFill>
            <a:srgbClr val="FFFFFF"/>
          </a:solidFill>
          <a:ln w="12700">
            <a:miter lim="400000"/>
          </a:ln>
        </p:spPr>
        <p:txBody>
          <a:bodyPr lIns="50800" tIns="50800" rIns="50800" bIns="50800" anchor="ctr"/>
          <a:lstStyle/>
          <a:p>
            <a:pPr defTabSz="1828800">
              <a:defRPr sz="3600">
                <a:latin typeface="Trebuchet MS"/>
                <a:ea typeface="Trebuchet MS"/>
                <a:cs typeface="Trebuchet MS"/>
                <a:sym typeface="Trebuchet MS"/>
              </a:defRPr>
            </a:pPr>
          </a:p>
        </p:txBody>
      </p:sp>
      <p:sp>
        <p:nvSpPr>
          <p:cNvPr id="294" name="Arrow"/>
          <p:cNvSpPr/>
          <p:nvPr/>
        </p:nvSpPr>
        <p:spPr>
          <a:xfrm>
            <a:off x="22501575" y="5021148"/>
            <a:ext cx="1267779" cy="1293135"/>
          </a:xfrm>
          <a:prstGeom prst="rightArrow">
            <a:avLst>
              <a:gd name="adj1" fmla="val 48867"/>
              <a:gd name="adj2" fmla="val 64000"/>
            </a:avLst>
          </a:prstGeom>
          <a:solidFill>
            <a:srgbClr val="FFFFFF"/>
          </a:solidFill>
          <a:ln w="12700">
            <a:miter lim="400000"/>
          </a:ln>
        </p:spPr>
        <p:txBody>
          <a:bodyPr lIns="50800" tIns="50800" rIns="50800" bIns="50800" anchor="ctr"/>
          <a:lstStyle/>
          <a:p>
            <a:pPr defTabSz="1828800">
              <a:defRPr sz="3600">
                <a:latin typeface="Trebuchet MS"/>
                <a:ea typeface="Trebuchet MS"/>
                <a:cs typeface="Trebuchet MS"/>
                <a:sym typeface="Trebuchet MS"/>
              </a:defRPr>
            </a:pPr>
          </a:p>
        </p:txBody>
      </p:sp>
      <p:sp>
        <p:nvSpPr>
          <p:cNvPr id="295" name="IN THE LATER YEARS, RETIREMENT INCOME IS A MUST"/>
          <p:cNvSpPr txBox="1"/>
          <p:nvPr/>
        </p:nvSpPr>
        <p:spPr>
          <a:xfrm>
            <a:off x="14640515" y="5437846"/>
            <a:ext cx="8533905"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defTabSz="1828800">
              <a:defRPr b="1" sz="2400">
                <a:latin typeface="Helvetica"/>
                <a:ea typeface="Helvetica"/>
                <a:cs typeface="Helvetica"/>
                <a:sym typeface="Helvetica"/>
              </a:defRPr>
            </a:lvl1pPr>
          </a:lstStyle>
          <a:p>
            <a:pPr/>
            <a:r>
              <a:t>IN THE LATER YEARS, RETIREMENT INCOME IS A MUST</a:t>
            </a:r>
          </a:p>
        </p:txBody>
      </p:sp>
      <p:grpSp>
        <p:nvGrpSpPr>
          <p:cNvPr id="298" name="Group"/>
          <p:cNvGrpSpPr/>
          <p:nvPr/>
        </p:nvGrpSpPr>
        <p:grpSpPr>
          <a:xfrm>
            <a:off x="14205545" y="10964002"/>
            <a:ext cx="9538411" cy="1291351"/>
            <a:chOff x="0" y="0"/>
            <a:chExt cx="9538410" cy="1291349"/>
          </a:xfrm>
        </p:grpSpPr>
        <p:sp>
          <p:nvSpPr>
            <p:cNvPr id="296" name="Rectangle"/>
            <p:cNvSpPr/>
            <p:nvPr/>
          </p:nvSpPr>
          <p:spPr>
            <a:xfrm>
              <a:off x="-1" y="327900"/>
              <a:ext cx="8584650" cy="63554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sp>
          <p:nvSpPr>
            <p:cNvPr id="297" name="Arrow"/>
            <p:cNvSpPr/>
            <p:nvPr/>
          </p:nvSpPr>
          <p:spPr>
            <a:xfrm>
              <a:off x="8272381" y="0"/>
              <a:ext cx="1266030" cy="1291350"/>
            </a:xfrm>
            <a:prstGeom prst="rightArrow">
              <a:avLst>
                <a:gd name="adj1" fmla="val 48867"/>
                <a:gd name="adj2" fmla="val 64000"/>
              </a:avLst>
            </a:prstGeom>
            <a:solidFill>
              <a:srgbClr val="FFFFFF"/>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grpSp>
      <p:sp>
        <p:nvSpPr>
          <p:cNvPr id="299" name="Rectangle"/>
          <p:cNvSpPr/>
          <p:nvPr/>
        </p:nvSpPr>
        <p:spPr>
          <a:xfrm rot="14023506">
            <a:off x="8434817" y="8264623"/>
            <a:ext cx="7614120" cy="729675"/>
          </a:xfrm>
          <a:prstGeom prst="rect">
            <a:avLst/>
          </a:prstGeom>
          <a:solidFill>
            <a:srgbClr val="FFFFFF"/>
          </a:solidFill>
          <a:ln w="12700">
            <a:miter lim="400000"/>
          </a:ln>
        </p:spPr>
        <p:txBody>
          <a:bodyPr lIns="50800" tIns="50800" rIns="50800" bIns="50800" anchor="ctr"/>
          <a:lstStyle/>
          <a:p>
            <a:pPr defTabSz="1828800">
              <a:defRPr sz="3600">
                <a:latin typeface="Trebuchet MS"/>
                <a:ea typeface="Trebuchet MS"/>
                <a:cs typeface="Trebuchet MS"/>
                <a:sym typeface="Trebuchet MS"/>
              </a:defRPr>
            </a:pPr>
          </a:p>
        </p:txBody>
      </p:sp>
      <p:sp>
        <p:nvSpPr>
          <p:cNvPr id="300" name="Rectangle"/>
          <p:cNvSpPr/>
          <p:nvPr/>
        </p:nvSpPr>
        <p:spPr>
          <a:xfrm>
            <a:off x="657034" y="5336244"/>
            <a:ext cx="9632027" cy="637541"/>
          </a:xfrm>
          <a:prstGeom prst="rect">
            <a:avLst/>
          </a:prstGeom>
          <a:solidFill>
            <a:srgbClr val="FFFFFF"/>
          </a:solidFill>
          <a:ln w="12700">
            <a:miter lim="400000"/>
          </a:ln>
        </p:spPr>
        <p:txBody>
          <a:bodyPr lIns="50800" tIns="50800" rIns="50800" bIns="50800" anchor="ctr"/>
          <a:lstStyle/>
          <a:p>
            <a:pPr defTabSz="1828800">
              <a:defRPr sz="3600">
                <a:latin typeface="Trebuchet MS"/>
                <a:ea typeface="Trebuchet MS"/>
                <a:cs typeface="Trebuchet MS"/>
                <a:sym typeface="Trebuchet MS"/>
              </a:defRPr>
            </a:pPr>
          </a:p>
        </p:txBody>
      </p:sp>
      <p:sp>
        <p:nvSpPr>
          <p:cNvPr id="301" name="IN THE EARLIER YEARS, PROTECTION IS A MUST"/>
          <p:cNvSpPr txBox="1"/>
          <p:nvPr/>
        </p:nvSpPr>
        <p:spPr>
          <a:xfrm>
            <a:off x="2285900" y="5425145"/>
            <a:ext cx="7443804"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defTabSz="1828800">
              <a:defRPr b="1" sz="2400">
                <a:latin typeface="Helvetica"/>
                <a:ea typeface="Helvetica"/>
                <a:cs typeface="Helvetica"/>
                <a:sym typeface="Helvetica"/>
              </a:defRPr>
            </a:lvl1pPr>
          </a:lstStyle>
          <a:p>
            <a:pPr/>
            <a:r>
              <a:t>IN THE EARLIER YEARS, PROTECTION IS A MUST</a:t>
            </a:r>
          </a:p>
        </p:txBody>
      </p:sp>
      <p:sp>
        <p:nvSpPr>
          <p:cNvPr id="302" name="IN THE EARLIER YEARS, YOU MAY NOT HAVE MONEY"/>
          <p:cNvSpPr txBox="1"/>
          <p:nvPr/>
        </p:nvSpPr>
        <p:spPr>
          <a:xfrm>
            <a:off x="2262726" y="11385131"/>
            <a:ext cx="8091524"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defTabSz="1828800">
              <a:defRPr b="1" sz="2400">
                <a:latin typeface="Helvetica"/>
                <a:ea typeface="Helvetica"/>
                <a:cs typeface="Helvetica"/>
                <a:sym typeface="Helvetica"/>
              </a:defRPr>
            </a:lvl1pPr>
          </a:lstStyle>
          <a:p>
            <a:pPr/>
            <a:r>
              <a:t>IN THE EARLIER YEARS, YOU MAY NOT HAVE MONEY</a:t>
            </a:r>
          </a:p>
        </p:txBody>
      </p:sp>
      <p:sp>
        <p:nvSpPr>
          <p:cNvPr id="303" name="IN THE LATER YEARS, YOU MAY NOT."/>
          <p:cNvSpPr txBox="1"/>
          <p:nvPr/>
        </p:nvSpPr>
        <p:spPr>
          <a:xfrm>
            <a:off x="14930648" y="11385131"/>
            <a:ext cx="8091523"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defTabSz="1828800">
              <a:defRPr b="1" sz="2400">
                <a:latin typeface="Helvetica"/>
                <a:ea typeface="Helvetica"/>
                <a:cs typeface="Helvetica"/>
                <a:sym typeface="Helvetica"/>
              </a:defRPr>
            </a:lvl1pPr>
          </a:lstStyle>
          <a:p>
            <a:pPr/>
            <a:r>
              <a:t>IN THE LATER YEARS, YOU MAY NOT.</a:t>
            </a:r>
          </a:p>
        </p:txBody>
      </p:sp>
      <p:sp>
        <p:nvSpPr>
          <p:cNvPr id="304" name="Rectangle"/>
          <p:cNvSpPr/>
          <p:nvPr/>
        </p:nvSpPr>
        <p:spPr>
          <a:xfrm>
            <a:off x="661001" y="5336244"/>
            <a:ext cx="1568726" cy="637541"/>
          </a:xfrm>
          <a:prstGeom prst="rect">
            <a:avLst/>
          </a:prstGeom>
          <a:solidFill>
            <a:srgbClr val="FFFFFF">
              <a:alpha val="57645"/>
            </a:srgbClr>
          </a:solidFill>
          <a:ln w="12700">
            <a:miter lim="400000"/>
          </a:ln>
        </p:spPr>
        <p:txBody>
          <a:bodyPr lIns="50800" tIns="50800" rIns="50800" bIns="50800" anchor="ctr"/>
          <a:lstStyle/>
          <a:p>
            <a:pPr algn="ctr" defTabSz="1828800">
              <a:defRPr sz="3600">
                <a:latin typeface="Helvetica"/>
                <a:ea typeface="Helvetica"/>
                <a:cs typeface="Helvetica"/>
                <a:sym typeface="Helvetica"/>
              </a:defRPr>
            </a:pPr>
          </a:p>
        </p:txBody>
      </p:sp>
      <p:sp>
        <p:nvSpPr>
          <p:cNvPr id="305" name="Rectangle"/>
          <p:cNvSpPr/>
          <p:nvPr/>
        </p:nvSpPr>
        <p:spPr>
          <a:xfrm>
            <a:off x="661001" y="11290904"/>
            <a:ext cx="1568726" cy="637542"/>
          </a:xfrm>
          <a:prstGeom prst="rect">
            <a:avLst/>
          </a:prstGeom>
          <a:solidFill>
            <a:srgbClr val="FFFFFF">
              <a:alpha val="57645"/>
            </a:srgbClr>
          </a:solidFill>
          <a:ln w="12700">
            <a:miter lim="400000"/>
          </a:ln>
        </p:spPr>
        <p:txBody>
          <a:bodyPr lIns="50800" tIns="50800" rIns="50800" bIns="50800" anchor="ctr"/>
          <a:lstStyle/>
          <a:p>
            <a:pPr algn="ctr" defTabSz="1828800">
              <a:defRPr sz="3600">
                <a:latin typeface="Helvetica"/>
                <a:ea typeface="Helvetica"/>
                <a:cs typeface="Helvetica"/>
                <a:sym typeface="Helvetica"/>
              </a:defRPr>
            </a:pPr>
          </a:p>
        </p:txBody>
      </p:sp>
      <p:sp>
        <p:nvSpPr>
          <p:cNvPr id="306" name="$100"/>
          <p:cNvSpPr txBox="1"/>
          <p:nvPr/>
        </p:nvSpPr>
        <p:spPr>
          <a:xfrm>
            <a:off x="799990" y="5291794"/>
            <a:ext cx="1290745"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latin typeface="Helvetica"/>
                <a:ea typeface="Helvetica"/>
                <a:cs typeface="Helvetica"/>
                <a:sym typeface="Helvetica"/>
              </a:defRPr>
            </a:lvl1pPr>
          </a:lstStyle>
          <a:p>
            <a:pPr/>
            <a:r>
              <a:t>$100</a:t>
            </a:r>
          </a:p>
        </p:txBody>
      </p:sp>
      <p:sp>
        <p:nvSpPr>
          <p:cNvPr id="307" name="INSTANT PROTECTION"/>
          <p:cNvSpPr txBox="1"/>
          <p:nvPr/>
        </p:nvSpPr>
        <p:spPr>
          <a:xfrm>
            <a:off x="343460" y="4704942"/>
            <a:ext cx="2203808"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defTabSz="1828800">
              <a:defRPr b="1" sz="2000">
                <a:solidFill>
                  <a:srgbClr val="FFFFFF"/>
                </a:solidFill>
                <a:latin typeface="Helvetica"/>
                <a:ea typeface="Helvetica"/>
                <a:cs typeface="Helvetica"/>
                <a:sym typeface="Helvetica"/>
              </a:defRPr>
            </a:lvl1pPr>
          </a:lstStyle>
          <a:p>
            <a:pPr/>
            <a:r>
              <a:t>INSTANT PROTECTION</a:t>
            </a:r>
          </a:p>
        </p:txBody>
      </p:sp>
      <p:sp>
        <p:nvSpPr>
          <p:cNvPr id="308" name="LOSS OF INCOME WOULD BE DEVASTATING"/>
          <p:cNvSpPr txBox="1"/>
          <p:nvPr/>
        </p:nvSpPr>
        <p:spPr>
          <a:xfrm>
            <a:off x="1916776" y="9990860"/>
            <a:ext cx="7502768" cy="1056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defTabSz="1828800">
              <a:defRPr b="1" sz="3200">
                <a:solidFill>
                  <a:schemeClr val="accent4"/>
                </a:solidFill>
                <a:latin typeface="Helvetica"/>
                <a:ea typeface="Helvetica"/>
                <a:cs typeface="Helvetica"/>
                <a:sym typeface="Helvetica"/>
              </a:defRPr>
            </a:lvl1pPr>
          </a:lstStyle>
          <a:p>
            <a:pPr/>
            <a:r>
              <a:t>LOSS OF INCOME WOULD BE DEVASTATING</a:t>
            </a:r>
          </a:p>
        </p:txBody>
      </p:sp>
      <p:grpSp>
        <p:nvGrpSpPr>
          <p:cNvPr id="311" name="Group"/>
          <p:cNvGrpSpPr/>
          <p:nvPr/>
        </p:nvGrpSpPr>
        <p:grpSpPr>
          <a:xfrm>
            <a:off x="3363169" y="7390962"/>
            <a:ext cx="4609980" cy="574039"/>
            <a:chOff x="0" y="0"/>
            <a:chExt cx="4609978" cy="574038"/>
          </a:xfrm>
        </p:grpSpPr>
        <p:sp>
          <p:nvSpPr>
            <p:cNvPr id="309" name="HOUSE MORTGAGE"/>
            <p:cNvSpPr txBox="1"/>
            <p:nvPr/>
          </p:nvSpPr>
          <p:spPr>
            <a:xfrm>
              <a:off x="554552" y="0"/>
              <a:ext cx="4055427" cy="574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defTabSz="1828800">
                <a:defRPr b="1" sz="3200">
                  <a:solidFill>
                    <a:srgbClr val="FFFFFF"/>
                  </a:solidFill>
                  <a:latin typeface="Helvetica"/>
                  <a:ea typeface="Helvetica"/>
                  <a:cs typeface="Helvetica"/>
                  <a:sym typeface="Helvetica"/>
                </a:defRPr>
              </a:lvl1pPr>
            </a:lstStyle>
            <a:p>
              <a:pPr/>
              <a:r>
                <a:t>HOUSE MORTGAGE</a:t>
              </a:r>
            </a:p>
          </p:txBody>
        </p:sp>
        <p:sp>
          <p:nvSpPr>
            <p:cNvPr id="310" name="Shape"/>
            <p:cNvSpPr/>
            <p:nvPr/>
          </p:nvSpPr>
          <p:spPr>
            <a:xfrm flipH="1" rot="5460000">
              <a:off x="-37070" y="168788"/>
              <a:ext cx="309981" cy="230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21600"/>
                    <a:pt x="8934" y="21600"/>
                  </a:cubicBezTo>
                  <a:lnTo>
                    <a:pt x="12666" y="21600"/>
                  </a:lnTo>
                  <a:cubicBezTo>
                    <a:pt x="21600" y="21600"/>
                    <a:pt x="21600" y="21600"/>
                    <a:pt x="21600" y="21600"/>
                  </a:cubicBezTo>
                  <a:cubicBezTo>
                    <a:pt x="21600" y="21600"/>
                    <a:pt x="14038" y="16684"/>
                    <a:pt x="11226" y="1668"/>
                  </a:cubicBezTo>
                  <a:cubicBezTo>
                    <a:pt x="11086" y="968"/>
                    <a:pt x="10945" y="380"/>
                    <a:pt x="10844" y="129"/>
                  </a:cubicBezTo>
                  <a:lnTo>
                    <a:pt x="10842" y="127"/>
                  </a:lnTo>
                  <a:lnTo>
                    <a:pt x="10842" y="0"/>
                  </a:lnTo>
                  <a:lnTo>
                    <a:pt x="10800" y="63"/>
                  </a:lnTo>
                  <a:lnTo>
                    <a:pt x="10758" y="0"/>
                  </a:lnTo>
                  <a:lnTo>
                    <a:pt x="10758" y="127"/>
                  </a:lnTo>
                  <a:lnTo>
                    <a:pt x="10756" y="129"/>
                  </a:lnTo>
                  <a:cubicBezTo>
                    <a:pt x="10655" y="380"/>
                    <a:pt x="10514" y="968"/>
                    <a:pt x="10374" y="1668"/>
                  </a:cubicBezTo>
                  <a:cubicBezTo>
                    <a:pt x="7562" y="16684"/>
                    <a:pt x="0" y="21600"/>
                    <a:pt x="0" y="21600"/>
                  </a:cubicBezTo>
                  <a:close/>
                </a:path>
              </a:pathLst>
            </a:custGeom>
            <a:solidFill>
              <a:srgbClr val="CC9A00"/>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grpSp>
      <p:sp>
        <p:nvSpPr>
          <p:cNvPr id="312" name="RETIREMENT INCOME IS NEEDED"/>
          <p:cNvSpPr txBox="1"/>
          <p:nvPr/>
        </p:nvSpPr>
        <p:spPr>
          <a:xfrm>
            <a:off x="15297316" y="9985753"/>
            <a:ext cx="6900623"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ctr" defTabSz="1828800">
              <a:defRPr b="1" sz="3200">
                <a:solidFill>
                  <a:srgbClr val="FFFFFF"/>
                </a:solidFill>
                <a:latin typeface="Helvetica"/>
                <a:ea typeface="Helvetica"/>
                <a:cs typeface="Helvetica"/>
                <a:sym typeface="Helvetica"/>
              </a:defRPr>
            </a:lvl1pPr>
          </a:lstStyle>
          <a:p>
            <a:pPr/>
            <a:r>
              <a:t>RETIREMENT INCOME IS NEEDED </a:t>
            </a:r>
          </a:p>
        </p:txBody>
      </p:sp>
      <p:sp>
        <p:nvSpPr>
          <p:cNvPr id="313" name="PRIMARY"/>
          <p:cNvSpPr txBox="1"/>
          <p:nvPr/>
        </p:nvSpPr>
        <p:spPr>
          <a:xfrm>
            <a:off x="463712" y="2546449"/>
            <a:ext cx="1963300"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PRIMARY</a:t>
            </a:r>
          </a:p>
        </p:txBody>
      </p:sp>
      <p:sp>
        <p:nvSpPr>
          <p:cNvPr id="314" name="SPOUSE"/>
          <p:cNvSpPr txBox="1"/>
          <p:nvPr/>
        </p:nvSpPr>
        <p:spPr>
          <a:xfrm>
            <a:off x="432061" y="3324861"/>
            <a:ext cx="1798002"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SPOUSE</a:t>
            </a:r>
          </a:p>
        </p:txBody>
      </p:sp>
      <p:sp>
        <p:nvSpPr>
          <p:cNvPr id="315" name="CHILDREN"/>
          <p:cNvSpPr txBox="1"/>
          <p:nvPr/>
        </p:nvSpPr>
        <p:spPr>
          <a:xfrm>
            <a:off x="308857" y="4084222"/>
            <a:ext cx="2203806"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CHILDREN</a:t>
            </a:r>
          </a:p>
        </p:txBody>
      </p:sp>
      <p:sp>
        <p:nvSpPr>
          <p:cNvPr id="316" name="Line"/>
          <p:cNvSpPr/>
          <p:nvPr/>
        </p:nvSpPr>
        <p:spPr>
          <a:xfrm>
            <a:off x="2444542" y="3141769"/>
            <a:ext cx="4084051"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17" name="Line"/>
          <p:cNvSpPr/>
          <p:nvPr/>
        </p:nvSpPr>
        <p:spPr>
          <a:xfrm>
            <a:off x="2444542" y="3940743"/>
            <a:ext cx="4084051"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18" name="Line"/>
          <p:cNvSpPr/>
          <p:nvPr/>
        </p:nvSpPr>
        <p:spPr>
          <a:xfrm>
            <a:off x="2444542" y="4678899"/>
            <a:ext cx="4084051"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19" name="COVERAGE"/>
          <p:cNvSpPr txBox="1"/>
          <p:nvPr/>
        </p:nvSpPr>
        <p:spPr>
          <a:xfrm>
            <a:off x="4157202" y="3147777"/>
            <a:ext cx="758294" cy="231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900">
                <a:solidFill>
                  <a:srgbClr val="FFFFFF"/>
                </a:solidFill>
                <a:latin typeface="Helvetica"/>
                <a:ea typeface="Helvetica"/>
                <a:cs typeface="Helvetica"/>
                <a:sym typeface="Helvetica"/>
              </a:defRPr>
            </a:lvl1pPr>
          </a:lstStyle>
          <a:p>
            <a:pPr/>
            <a:r>
              <a:t>COVERAGE</a:t>
            </a:r>
          </a:p>
        </p:txBody>
      </p:sp>
      <p:sp>
        <p:nvSpPr>
          <p:cNvPr id="320" name="COVERAGE"/>
          <p:cNvSpPr txBox="1"/>
          <p:nvPr/>
        </p:nvSpPr>
        <p:spPr>
          <a:xfrm>
            <a:off x="4157202" y="3923298"/>
            <a:ext cx="758294" cy="231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900">
                <a:solidFill>
                  <a:srgbClr val="FFFFFF"/>
                </a:solidFill>
                <a:latin typeface="Helvetica"/>
                <a:ea typeface="Helvetica"/>
                <a:cs typeface="Helvetica"/>
                <a:sym typeface="Helvetica"/>
              </a:defRPr>
            </a:lvl1pPr>
          </a:lstStyle>
          <a:p>
            <a:pPr/>
            <a:r>
              <a:t>COVERAGE</a:t>
            </a:r>
          </a:p>
        </p:txBody>
      </p:sp>
      <p:sp>
        <p:nvSpPr>
          <p:cNvPr id="321" name="COVERAGE"/>
          <p:cNvSpPr txBox="1"/>
          <p:nvPr/>
        </p:nvSpPr>
        <p:spPr>
          <a:xfrm>
            <a:off x="4157202" y="4679769"/>
            <a:ext cx="758294" cy="231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900">
                <a:solidFill>
                  <a:srgbClr val="FFFFFF"/>
                </a:solidFill>
                <a:latin typeface="Helvetica"/>
                <a:ea typeface="Helvetica"/>
                <a:cs typeface="Helvetica"/>
                <a:sym typeface="Helvetica"/>
              </a:defRPr>
            </a:lvl1pPr>
          </a:lstStyle>
          <a:p>
            <a:pPr/>
            <a:r>
              <a:t>COVERAGE</a:t>
            </a:r>
          </a:p>
        </p:txBody>
      </p:sp>
      <p:sp>
        <p:nvSpPr>
          <p:cNvPr id="322" name="$300,000"/>
          <p:cNvSpPr txBox="1"/>
          <p:nvPr/>
        </p:nvSpPr>
        <p:spPr>
          <a:xfrm>
            <a:off x="3636752" y="2546449"/>
            <a:ext cx="1799192"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$300,000</a:t>
            </a:r>
          </a:p>
        </p:txBody>
      </p:sp>
      <p:sp>
        <p:nvSpPr>
          <p:cNvPr id="323" name="$300,000"/>
          <p:cNvSpPr txBox="1"/>
          <p:nvPr/>
        </p:nvSpPr>
        <p:spPr>
          <a:xfrm>
            <a:off x="3636752" y="3338676"/>
            <a:ext cx="1799192"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$300,000</a:t>
            </a:r>
          </a:p>
        </p:txBody>
      </p:sp>
      <p:sp>
        <p:nvSpPr>
          <p:cNvPr id="324" name="$10,000"/>
          <p:cNvSpPr txBox="1"/>
          <p:nvPr/>
        </p:nvSpPr>
        <p:spPr>
          <a:xfrm>
            <a:off x="3699979" y="4130902"/>
            <a:ext cx="1573172"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$10,000</a:t>
            </a:r>
          </a:p>
        </p:txBody>
      </p:sp>
      <p:sp>
        <p:nvSpPr>
          <p:cNvPr id="325" name="YOU’RE NOW SELF INSURED"/>
          <p:cNvSpPr txBox="1"/>
          <p:nvPr/>
        </p:nvSpPr>
        <p:spPr>
          <a:xfrm>
            <a:off x="15786566" y="10528231"/>
            <a:ext cx="5861803" cy="57404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chemeClr val="accent4"/>
                </a:solidFill>
                <a:latin typeface="Helvetica"/>
                <a:ea typeface="Helvetica"/>
                <a:cs typeface="Helvetica"/>
                <a:sym typeface="Helvetica"/>
              </a:defRPr>
            </a:lvl1pPr>
          </a:lstStyle>
          <a:p>
            <a:pPr/>
            <a:r>
              <a:t>YOU’RE NOW SELF INSURED</a:t>
            </a:r>
          </a:p>
        </p:txBody>
      </p:sp>
      <p:grpSp>
        <p:nvGrpSpPr>
          <p:cNvPr id="328" name="Group"/>
          <p:cNvGrpSpPr/>
          <p:nvPr/>
        </p:nvGrpSpPr>
        <p:grpSpPr>
          <a:xfrm>
            <a:off x="3363169" y="8356162"/>
            <a:ext cx="2889432" cy="574039"/>
            <a:chOff x="0" y="0"/>
            <a:chExt cx="2889431" cy="574038"/>
          </a:xfrm>
        </p:grpSpPr>
        <p:sp>
          <p:nvSpPr>
            <p:cNvPr id="326" name="Shape"/>
            <p:cNvSpPr/>
            <p:nvPr/>
          </p:nvSpPr>
          <p:spPr>
            <a:xfrm flipH="1" rot="5460000">
              <a:off x="-37070" y="173797"/>
              <a:ext cx="309981" cy="230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21600"/>
                    <a:pt x="8934" y="21600"/>
                  </a:cubicBezTo>
                  <a:lnTo>
                    <a:pt x="12666" y="21600"/>
                  </a:lnTo>
                  <a:cubicBezTo>
                    <a:pt x="21600" y="21600"/>
                    <a:pt x="21600" y="21600"/>
                    <a:pt x="21600" y="21600"/>
                  </a:cubicBezTo>
                  <a:cubicBezTo>
                    <a:pt x="21600" y="21600"/>
                    <a:pt x="14038" y="16684"/>
                    <a:pt x="11226" y="1668"/>
                  </a:cubicBezTo>
                  <a:cubicBezTo>
                    <a:pt x="11086" y="968"/>
                    <a:pt x="10945" y="380"/>
                    <a:pt x="10844" y="129"/>
                  </a:cubicBezTo>
                  <a:lnTo>
                    <a:pt x="10842" y="127"/>
                  </a:lnTo>
                  <a:lnTo>
                    <a:pt x="10842" y="0"/>
                  </a:lnTo>
                  <a:lnTo>
                    <a:pt x="10800" y="63"/>
                  </a:lnTo>
                  <a:lnTo>
                    <a:pt x="10758" y="0"/>
                  </a:lnTo>
                  <a:lnTo>
                    <a:pt x="10758" y="127"/>
                  </a:lnTo>
                  <a:lnTo>
                    <a:pt x="10756" y="129"/>
                  </a:lnTo>
                  <a:cubicBezTo>
                    <a:pt x="10655" y="380"/>
                    <a:pt x="10514" y="968"/>
                    <a:pt x="10374" y="1668"/>
                  </a:cubicBezTo>
                  <a:cubicBezTo>
                    <a:pt x="7562" y="16684"/>
                    <a:pt x="0" y="21600"/>
                    <a:pt x="0" y="21600"/>
                  </a:cubicBezTo>
                  <a:close/>
                </a:path>
              </a:pathLst>
            </a:custGeom>
            <a:solidFill>
              <a:srgbClr val="CC9A00"/>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sp>
          <p:nvSpPr>
            <p:cNvPr id="327" name="HIGH DEBT"/>
            <p:cNvSpPr txBox="1"/>
            <p:nvPr/>
          </p:nvSpPr>
          <p:spPr>
            <a:xfrm>
              <a:off x="550092" y="0"/>
              <a:ext cx="2339339" cy="574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defTabSz="1828800">
                <a:defRPr b="1" sz="3200">
                  <a:solidFill>
                    <a:srgbClr val="FFFFFF"/>
                  </a:solidFill>
                  <a:latin typeface="Helvetica"/>
                  <a:ea typeface="Helvetica"/>
                  <a:cs typeface="Helvetica"/>
                  <a:sym typeface="Helvetica"/>
                </a:defRPr>
              </a:lvl1pPr>
            </a:lstStyle>
            <a:p>
              <a:pPr/>
              <a:r>
                <a:t>HIGH DEBT</a:t>
              </a:r>
            </a:p>
          </p:txBody>
        </p:sp>
      </p:grpSp>
      <p:grpSp>
        <p:nvGrpSpPr>
          <p:cNvPr id="331" name="Group"/>
          <p:cNvGrpSpPr/>
          <p:nvPr/>
        </p:nvGrpSpPr>
        <p:grpSpPr>
          <a:xfrm>
            <a:off x="3363169" y="9321362"/>
            <a:ext cx="4364711" cy="574039"/>
            <a:chOff x="0" y="0"/>
            <a:chExt cx="4364709" cy="574038"/>
          </a:xfrm>
        </p:grpSpPr>
        <p:sp>
          <p:nvSpPr>
            <p:cNvPr id="329" name="Shape"/>
            <p:cNvSpPr/>
            <p:nvPr/>
          </p:nvSpPr>
          <p:spPr>
            <a:xfrm flipH="1" rot="5460000">
              <a:off x="-37070" y="157905"/>
              <a:ext cx="309981" cy="230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21600"/>
                    <a:pt x="8934" y="21600"/>
                  </a:cubicBezTo>
                  <a:lnTo>
                    <a:pt x="12666" y="21600"/>
                  </a:lnTo>
                  <a:cubicBezTo>
                    <a:pt x="21600" y="21600"/>
                    <a:pt x="21600" y="21600"/>
                    <a:pt x="21600" y="21600"/>
                  </a:cubicBezTo>
                  <a:cubicBezTo>
                    <a:pt x="21600" y="21600"/>
                    <a:pt x="14038" y="16684"/>
                    <a:pt x="11226" y="1668"/>
                  </a:cubicBezTo>
                  <a:cubicBezTo>
                    <a:pt x="11086" y="968"/>
                    <a:pt x="10945" y="380"/>
                    <a:pt x="10844" y="129"/>
                  </a:cubicBezTo>
                  <a:lnTo>
                    <a:pt x="10842" y="127"/>
                  </a:lnTo>
                  <a:lnTo>
                    <a:pt x="10842" y="0"/>
                  </a:lnTo>
                  <a:lnTo>
                    <a:pt x="10800" y="63"/>
                  </a:lnTo>
                  <a:lnTo>
                    <a:pt x="10758" y="0"/>
                  </a:lnTo>
                  <a:lnTo>
                    <a:pt x="10758" y="127"/>
                  </a:lnTo>
                  <a:lnTo>
                    <a:pt x="10756" y="129"/>
                  </a:lnTo>
                  <a:cubicBezTo>
                    <a:pt x="10655" y="380"/>
                    <a:pt x="10514" y="968"/>
                    <a:pt x="10374" y="1668"/>
                  </a:cubicBezTo>
                  <a:cubicBezTo>
                    <a:pt x="7562" y="16684"/>
                    <a:pt x="0" y="21600"/>
                    <a:pt x="0" y="21600"/>
                  </a:cubicBezTo>
                  <a:close/>
                </a:path>
              </a:pathLst>
            </a:custGeom>
            <a:solidFill>
              <a:srgbClr val="CC9A00"/>
            </a:solidFill>
            <a:ln w="12700" cap="flat">
              <a:noFill/>
              <a:miter lim="400000"/>
            </a:ln>
            <a:effectLst/>
          </p:spPr>
          <p:txBody>
            <a:bodyPr wrap="square" lIns="50800" tIns="50800" rIns="50800" bIns="50800" numCol="1" anchor="ctr">
              <a:noAutofit/>
            </a:bodyPr>
            <a:lstStyle/>
            <a:p>
              <a:pPr defTabSz="1828800">
                <a:defRPr sz="3600">
                  <a:latin typeface="Trebuchet MS"/>
                  <a:ea typeface="Trebuchet MS"/>
                  <a:cs typeface="Trebuchet MS"/>
                  <a:sym typeface="Trebuchet MS"/>
                </a:defRPr>
              </a:pPr>
            </a:p>
          </p:txBody>
        </p:sp>
        <p:sp>
          <p:nvSpPr>
            <p:cNvPr id="330" name="YOUNG CHILDREN"/>
            <p:cNvSpPr txBox="1"/>
            <p:nvPr/>
          </p:nvSpPr>
          <p:spPr>
            <a:xfrm>
              <a:off x="557727" y="0"/>
              <a:ext cx="3806983" cy="574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defTabSz="1828800">
                <a:defRPr b="1" sz="3200">
                  <a:solidFill>
                    <a:srgbClr val="FFFFFF"/>
                  </a:solidFill>
                  <a:latin typeface="Helvetica"/>
                  <a:ea typeface="Helvetica"/>
                  <a:cs typeface="Helvetica"/>
                  <a:sym typeface="Helvetica"/>
                </a:defRPr>
              </a:lvl1pPr>
            </a:lstStyle>
            <a:p>
              <a:pPr/>
              <a:r>
                <a:t>YOUNG CHILDREN</a:t>
              </a:r>
            </a:p>
          </p:txBody>
        </p:sp>
      </p:grpSp>
      <p:sp>
        <p:nvSpPr>
          <p:cNvPr id="332" name="Line"/>
          <p:cNvSpPr/>
          <p:nvPr/>
        </p:nvSpPr>
        <p:spPr>
          <a:xfrm flipV="1">
            <a:off x="1331063" y="6172196"/>
            <a:ext cx="3" cy="1371608"/>
          </a:xfrm>
          <a:prstGeom prst="line">
            <a:avLst/>
          </a:prstGeom>
          <a:ln w="38100">
            <a:solidFill>
              <a:srgbClr val="FFFFFF"/>
            </a:solidFill>
            <a:custDash>
              <a:ds d="200000" sp="200000"/>
            </a:custDash>
            <a:miter lim="400000"/>
          </a:ln>
        </p:spPr>
        <p:txBody>
          <a:bodyPr lIns="0" tIns="0" rIns="0" bIns="0"/>
          <a:lstStyle/>
          <a:p>
            <a:pPr>
              <a:defRPr>
                <a:latin typeface="Helvetica"/>
                <a:ea typeface="Helvetica"/>
                <a:cs typeface="Helvetica"/>
                <a:sym typeface="Helvetica"/>
              </a:defRPr>
            </a:pPr>
          </a:p>
        </p:txBody>
      </p:sp>
      <p:sp>
        <p:nvSpPr>
          <p:cNvPr id="333" name="Line"/>
          <p:cNvSpPr/>
          <p:nvPr/>
        </p:nvSpPr>
        <p:spPr>
          <a:xfrm flipV="1">
            <a:off x="1331063" y="9675896"/>
            <a:ext cx="3" cy="1371607"/>
          </a:xfrm>
          <a:prstGeom prst="line">
            <a:avLst/>
          </a:prstGeom>
          <a:ln w="38100">
            <a:solidFill>
              <a:srgbClr val="FFFFFF"/>
            </a:solidFill>
            <a:custDash>
              <a:ds d="200000" sp="200000"/>
            </a:custDash>
            <a:miter lim="400000"/>
          </a:ln>
        </p:spPr>
        <p:txBody>
          <a:bodyPr lIns="0" tIns="0" rIns="0" bIns="0"/>
          <a:lstStyle/>
          <a:p>
            <a:pPr>
              <a:defRPr>
                <a:latin typeface="Helvetica"/>
                <a:ea typeface="Helvetica"/>
                <a:cs typeface="Helvetica"/>
                <a:sym typeface="Helvetica"/>
              </a:defRPr>
            </a:pPr>
          </a:p>
        </p:txBody>
      </p:sp>
      <p:sp>
        <p:nvSpPr>
          <p:cNvPr id="334" name="$300"/>
          <p:cNvSpPr txBox="1"/>
          <p:nvPr/>
        </p:nvSpPr>
        <p:spPr>
          <a:xfrm>
            <a:off x="396124" y="7639153"/>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$300</a:t>
            </a:r>
          </a:p>
        </p:txBody>
      </p:sp>
      <p:sp>
        <p:nvSpPr>
          <p:cNvPr id="335" name="MONTHLY…"/>
          <p:cNvSpPr txBox="1"/>
          <p:nvPr/>
        </p:nvSpPr>
        <p:spPr>
          <a:xfrm>
            <a:off x="416513" y="8664729"/>
            <a:ext cx="182909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400">
                <a:latin typeface="DIN Alternate Bold"/>
                <a:ea typeface="DIN Alternate Bold"/>
                <a:cs typeface="DIN Alternate Bold"/>
                <a:sym typeface="DIN Alternate Bold"/>
              </a:defRPr>
            </a:pPr>
            <a:r>
              <a:t>MONTHLY</a:t>
            </a:r>
            <a:endParaRPr>
              <a:solidFill>
                <a:srgbClr val="BF9133"/>
              </a:solidFill>
            </a:endParaRPr>
          </a:p>
          <a:p>
            <a:pPr algn="ctr" defTabSz="825500">
              <a:defRPr sz="2400">
                <a:latin typeface="DIN Alternate Bold"/>
                <a:ea typeface="DIN Alternate Bold"/>
                <a:cs typeface="DIN Alternate Bold"/>
                <a:sym typeface="DIN Alternate Bold"/>
              </a:defRPr>
            </a:pPr>
            <a:r>
              <a:t>INVESTMENT</a:t>
            </a:r>
          </a:p>
        </p:txBody>
      </p:sp>
      <p:sp>
        <p:nvSpPr>
          <p:cNvPr id="336" name="TODAY"/>
          <p:cNvSpPr txBox="1"/>
          <p:nvPr/>
        </p:nvSpPr>
        <p:spPr>
          <a:xfrm>
            <a:off x="2680102" y="6190941"/>
            <a:ext cx="1482089"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ctr" defTabSz="1828800">
              <a:defRPr b="1" sz="3200">
                <a:solidFill>
                  <a:srgbClr val="FFFFFF"/>
                </a:solidFill>
                <a:latin typeface="Helvetica"/>
                <a:ea typeface="Helvetica"/>
                <a:cs typeface="Helvetica"/>
                <a:sym typeface="Helvetica"/>
              </a:defRPr>
            </a:lvl1pPr>
          </a:lstStyle>
          <a:p>
            <a:pPr/>
            <a:r>
              <a:t>TODAY</a:t>
            </a:r>
          </a:p>
        </p:txBody>
      </p:sp>
      <p:sp>
        <p:nvSpPr>
          <p:cNvPr id="337" name="Line"/>
          <p:cNvSpPr/>
          <p:nvPr/>
        </p:nvSpPr>
        <p:spPr>
          <a:xfrm>
            <a:off x="4660932" y="6786260"/>
            <a:ext cx="4084051"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38" name="35/32"/>
          <p:cNvSpPr txBox="1"/>
          <p:nvPr/>
        </p:nvSpPr>
        <p:spPr>
          <a:xfrm>
            <a:off x="5853143" y="6190941"/>
            <a:ext cx="1121132"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35/32</a:t>
            </a:r>
          </a:p>
        </p:txBody>
      </p:sp>
      <p:sp>
        <p:nvSpPr>
          <p:cNvPr id="339" name="AGE"/>
          <p:cNvSpPr txBox="1"/>
          <p:nvPr/>
        </p:nvSpPr>
        <p:spPr>
          <a:xfrm>
            <a:off x="6186929" y="6772445"/>
            <a:ext cx="65008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latin typeface="DIN Alternate Bold"/>
                <a:ea typeface="DIN Alternate Bold"/>
                <a:cs typeface="DIN Alternate Bold"/>
                <a:sym typeface="DIN Alternate Bold"/>
              </a:defRPr>
            </a:lvl1pPr>
          </a:lstStyle>
          <a:p>
            <a:pPr/>
            <a:r>
              <a:t>AGE</a:t>
            </a:r>
          </a:p>
        </p:txBody>
      </p:sp>
      <p:sp>
        <p:nvSpPr>
          <p:cNvPr id="340" name="RETIREMENT"/>
          <p:cNvSpPr txBox="1"/>
          <p:nvPr/>
        </p:nvSpPr>
        <p:spPr>
          <a:xfrm>
            <a:off x="14945187" y="6281435"/>
            <a:ext cx="2745739"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ctr" defTabSz="1828800">
              <a:defRPr b="1" sz="3200">
                <a:solidFill>
                  <a:srgbClr val="FFFFFF"/>
                </a:solidFill>
                <a:latin typeface="Helvetica"/>
                <a:ea typeface="Helvetica"/>
                <a:cs typeface="Helvetica"/>
                <a:sym typeface="Helvetica"/>
              </a:defRPr>
            </a:lvl1pPr>
          </a:lstStyle>
          <a:p>
            <a:pPr/>
            <a:r>
              <a:t>RETIREMENT</a:t>
            </a:r>
          </a:p>
        </p:txBody>
      </p:sp>
      <p:sp>
        <p:nvSpPr>
          <p:cNvPr id="341" name="Line"/>
          <p:cNvSpPr/>
          <p:nvPr/>
        </p:nvSpPr>
        <p:spPr>
          <a:xfrm>
            <a:off x="17646741" y="6876754"/>
            <a:ext cx="4084050"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42" name="65/62"/>
          <p:cNvSpPr txBox="1"/>
          <p:nvPr/>
        </p:nvSpPr>
        <p:spPr>
          <a:xfrm>
            <a:off x="18750052" y="6281435"/>
            <a:ext cx="1121131" cy="57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3200">
                <a:solidFill>
                  <a:srgbClr val="FFFFFF"/>
                </a:solidFill>
                <a:latin typeface="Helvetica"/>
                <a:ea typeface="Helvetica"/>
                <a:cs typeface="Helvetica"/>
                <a:sym typeface="Helvetica"/>
              </a:defRPr>
            </a:lvl1pPr>
          </a:lstStyle>
          <a:p>
            <a:pPr/>
            <a:r>
              <a:t>65/62</a:t>
            </a:r>
          </a:p>
        </p:txBody>
      </p:sp>
      <p:sp>
        <p:nvSpPr>
          <p:cNvPr id="343" name="AGE"/>
          <p:cNvSpPr txBox="1"/>
          <p:nvPr/>
        </p:nvSpPr>
        <p:spPr>
          <a:xfrm>
            <a:off x="18985577" y="6865634"/>
            <a:ext cx="65008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latin typeface="DIN Alternate Bold"/>
                <a:ea typeface="DIN Alternate Bold"/>
                <a:cs typeface="DIN Alternate Bold"/>
                <a:sym typeface="DIN Alternate Bold"/>
              </a:defRPr>
            </a:lvl1pPr>
          </a:lstStyle>
          <a:p>
            <a:pPr/>
            <a:r>
              <a:t>AGE</a:t>
            </a:r>
          </a:p>
        </p:txBody>
      </p:sp>
      <p:sp>
        <p:nvSpPr>
          <p:cNvPr id="344" name="RENTING…"/>
          <p:cNvSpPr txBox="1"/>
          <p:nvPr/>
        </p:nvSpPr>
        <p:spPr>
          <a:xfrm>
            <a:off x="3520094" y="547130"/>
            <a:ext cx="1932939" cy="1056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defTabSz="1828800">
              <a:defRPr b="1" sz="3200">
                <a:solidFill>
                  <a:srgbClr val="FFFFFF"/>
                </a:solidFill>
                <a:latin typeface="Helvetica"/>
                <a:ea typeface="Helvetica"/>
                <a:cs typeface="Helvetica"/>
                <a:sym typeface="Helvetica"/>
              </a:defRPr>
            </a:pPr>
            <a:r>
              <a:t>RENTING</a:t>
            </a:r>
          </a:p>
          <a:p>
            <a:pPr algn="ctr" defTabSz="1828800">
              <a:defRPr b="1" sz="3200">
                <a:solidFill>
                  <a:srgbClr val="FFFFFF"/>
                </a:solidFill>
                <a:latin typeface="Helvetica"/>
                <a:ea typeface="Helvetica"/>
                <a:cs typeface="Helvetica"/>
                <a:sym typeface="Helvetica"/>
              </a:defRPr>
            </a:pPr>
            <a:r>
              <a:t>WEALTH</a:t>
            </a:r>
          </a:p>
        </p:txBody>
      </p:sp>
      <p:sp>
        <p:nvSpPr>
          <p:cNvPr id="345" name="Rectangle"/>
          <p:cNvSpPr/>
          <p:nvPr/>
        </p:nvSpPr>
        <p:spPr>
          <a:xfrm>
            <a:off x="21878272" y="2437115"/>
            <a:ext cx="2289536" cy="637542"/>
          </a:xfrm>
          <a:prstGeom prst="rect">
            <a:avLst/>
          </a:prstGeom>
          <a:solidFill>
            <a:srgbClr val="FFC000">
              <a:alpha val="57645"/>
            </a:srgbClr>
          </a:solidFill>
          <a:ln w="12700">
            <a:miter lim="400000"/>
          </a:ln>
        </p:spPr>
        <p:txBody>
          <a:bodyPr lIns="50800" tIns="50800" rIns="50800" bIns="50800" anchor="ctr"/>
          <a:lstStyle/>
          <a:p>
            <a:pPr algn="ctr" defTabSz="1828800">
              <a:defRPr sz="3600">
                <a:latin typeface="Helvetica"/>
                <a:ea typeface="Helvetica"/>
                <a:cs typeface="Helvetica"/>
                <a:sym typeface="Helvetica"/>
              </a:defRPr>
            </a:pPr>
          </a:p>
        </p:txBody>
      </p:sp>
      <p:sp>
        <p:nvSpPr>
          <p:cNvPr id="346" name="Line"/>
          <p:cNvSpPr/>
          <p:nvPr/>
        </p:nvSpPr>
        <p:spPr>
          <a:xfrm>
            <a:off x="16366717" y="3051486"/>
            <a:ext cx="5516474"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47" name="Line"/>
          <p:cNvSpPr/>
          <p:nvPr/>
        </p:nvSpPr>
        <p:spPr>
          <a:xfrm>
            <a:off x="16366717" y="3850459"/>
            <a:ext cx="5516474"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48" name="Line"/>
          <p:cNvSpPr/>
          <p:nvPr/>
        </p:nvSpPr>
        <p:spPr>
          <a:xfrm>
            <a:off x="16366717" y="4589484"/>
            <a:ext cx="5516474" cy="1"/>
          </a:xfrm>
          <a:prstGeom prst="line">
            <a:avLst/>
          </a:prstGeom>
          <a:ln w="12700">
            <a:solidFill>
              <a:srgbClr val="FFFFFF"/>
            </a:solidFill>
            <a:miter lim="400000"/>
          </a:ln>
        </p:spPr>
        <p:txBody>
          <a:bodyPr lIns="0" tIns="0" rIns="0" bIns="0"/>
          <a:lstStyle/>
          <a:p>
            <a:pPr>
              <a:defRPr>
                <a:latin typeface="Helvetica"/>
                <a:ea typeface="Helvetica"/>
                <a:cs typeface="Helvetica"/>
                <a:sym typeface="Helvetica"/>
              </a:defRPr>
            </a:pPr>
          </a:p>
        </p:txBody>
      </p:sp>
      <p:sp>
        <p:nvSpPr>
          <p:cNvPr id="349" name="$300 x 12"/>
          <p:cNvSpPr txBox="1"/>
          <p:nvPr/>
        </p:nvSpPr>
        <p:spPr>
          <a:xfrm>
            <a:off x="17719679" y="2425559"/>
            <a:ext cx="2477092"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solidFill>
                  <a:srgbClr val="FFFFFF"/>
                </a:solidFill>
                <a:latin typeface="Helvetica"/>
                <a:ea typeface="Helvetica"/>
                <a:cs typeface="Helvetica"/>
                <a:sym typeface="Helvetica"/>
              </a:defRPr>
            </a:lvl1pPr>
          </a:lstStyle>
          <a:p>
            <a:pPr/>
            <a:r>
              <a:t>$300 x 12</a:t>
            </a:r>
          </a:p>
        </p:txBody>
      </p:sp>
      <p:sp>
        <p:nvSpPr>
          <p:cNvPr id="350" name="$3,600 x 30"/>
          <p:cNvSpPr txBox="1"/>
          <p:nvPr/>
        </p:nvSpPr>
        <p:spPr>
          <a:xfrm>
            <a:off x="17298260" y="3233787"/>
            <a:ext cx="3218330"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solidFill>
                  <a:srgbClr val="FFFFFF"/>
                </a:solidFill>
                <a:latin typeface="Helvetica"/>
                <a:ea typeface="Helvetica"/>
                <a:cs typeface="Helvetica"/>
                <a:sym typeface="Helvetica"/>
              </a:defRPr>
            </a:lvl1pPr>
          </a:lstStyle>
          <a:p>
            <a:pPr/>
            <a:r>
              <a:t>$3,600 x 30  </a:t>
            </a:r>
          </a:p>
        </p:txBody>
      </p:sp>
      <p:sp>
        <p:nvSpPr>
          <p:cNvPr id="351" name="ESTABLISHED…"/>
          <p:cNvSpPr txBox="1"/>
          <p:nvPr/>
        </p:nvSpPr>
        <p:spPr>
          <a:xfrm>
            <a:off x="18426535" y="547130"/>
            <a:ext cx="2941795" cy="1056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defTabSz="1828800">
              <a:defRPr b="1" sz="3200">
                <a:solidFill>
                  <a:srgbClr val="FFFFFF"/>
                </a:solidFill>
                <a:latin typeface="Helvetica"/>
                <a:ea typeface="Helvetica"/>
                <a:cs typeface="Helvetica"/>
                <a:sym typeface="Helvetica"/>
              </a:defRPr>
            </a:pPr>
            <a:r>
              <a:t>ESTABLISHED</a:t>
            </a:r>
          </a:p>
          <a:p>
            <a:pPr algn="ctr" defTabSz="1828800">
              <a:defRPr b="1" sz="3200">
                <a:solidFill>
                  <a:srgbClr val="FFFFFF"/>
                </a:solidFill>
                <a:latin typeface="Helvetica"/>
                <a:ea typeface="Helvetica"/>
                <a:cs typeface="Helvetica"/>
                <a:sym typeface="Helvetica"/>
              </a:defRPr>
            </a:pPr>
            <a:r>
              <a:t>WEALTH</a:t>
            </a:r>
          </a:p>
        </p:txBody>
      </p:sp>
      <p:sp>
        <p:nvSpPr>
          <p:cNvPr id="352" name="$3,600"/>
          <p:cNvSpPr txBox="1"/>
          <p:nvPr/>
        </p:nvSpPr>
        <p:spPr>
          <a:xfrm>
            <a:off x="21868882" y="2386948"/>
            <a:ext cx="1735593"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solidFill>
                  <a:srgbClr val="FFFFFF"/>
                </a:solidFill>
                <a:latin typeface="Helvetica"/>
                <a:ea typeface="Helvetica"/>
                <a:cs typeface="Helvetica"/>
                <a:sym typeface="Helvetica"/>
              </a:defRPr>
            </a:lvl1pPr>
          </a:lstStyle>
          <a:p>
            <a:pPr/>
            <a:r>
              <a:t>$3,600</a:t>
            </a:r>
          </a:p>
        </p:txBody>
      </p:sp>
      <p:sp>
        <p:nvSpPr>
          <p:cNvPr id="353" name="MONTHS"/>
          <p:cNvSpPr txBox="1"/>
          <p:nvPr/>
        </p:nvSpPr>
        <p:spPr>
          <a:xfrm>
            <a:off x="20277587" y="2656187"/>
            <a:ext cx="1264444"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rgbClr val="BF9133"/>
                </a:solidFill>
                <a:latin typeface="DIN Alternate Bold"/>
                <a:ea typeface="DIN Alternate Bold"/>
                <a:cs typeface="DIN Alternate Bold"/>
                <a:sym typeface="DIN Alternate Bold"/>
              </a:defRPr>
            </a:lvl1pPr>
          </a:lstStyle>
          <a:p>
            <a:pPr/>
            <a:r>
              <a:t>MONTHS</a:t>
            </a:r>
          </a:p>
        </p:txBody>
      </p:sp>
      <p:sp>
        <p:nvSpPr>
          <p:cNvPr id="354" name="YEARS"/>
          <p:cNvSpPr txBox="1"/>
          <p:nvPr/>
        </p:nvSpPr>
        <p:spPr>
          <a:xfrm>
            <a:off x="20304078" y="3439753"/>
            <a:ext cx="98286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rgbClr val="BF9133"/>
                </a:solidFill>
                <a:latin typeface="DIN Alternate Bold"/>
                <a:ea typeface="DIN Alternate Bold"/>
                <a:cs typeface="DIN Alternate Bold"/>
                <a:sym typeface="DIN Alternate Bold"/>
              </a:defRPr>
            </a:lvl1pPr>
          </a:lstStyle>
          <a:p>
            <a:pPr/>
            <a:r>
              <a:t>YEARS</a:t>
            </a:r>
          </a:p>
        </p:txBody>
      </p:sp>
      <p:sp>
        <p:nvSpPr>
          <p:cNvPr id="355" name="MUTUAL FUND"/>
          <p:cNvSpPr txBox="1"/>
          <p:nvPr/>
        </p:nvSpPr>
        <p:spPr>
          <a:xfrm>
            <a:off x="343460" y="11916153"/>
            <a:ext cx="2203808"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defTabSz="1828800">
              <a:defRPr b="1" sz="2000">
                <a:solidFill>
                  <a:srgbClr val="FFFFFF"/>
                </a:solidFill>
                <a:latin typeface="Helvetica"/>
                <a:ea typeface="Helvetica"/>
                <a:cs typeface="Helvetica"/>
                <a:sym typeface="Helvetica"/>
              </a:defRPr>
            </a:lvl1pPr>
          </a:lstStyle>
          <a:p>
            <a:pPr/>
            <a:r>
              <a:t>MUTUAL FUND</a:t>
            </a:r>
          </a:p>
        </p:txBody>
      </p:sp>
      <p:sp>
        <p:nvSpPr>
          <p:cNvPr id="356" name="$200"/>
          <p:cNvSpPr txBox="1"/>
          <p:nvPr/>
        </p:nvSpPr>
        <p:spPr>
          <a:xfrm>
            <a:off x="799990" y="11251871"/>
            <a:ext cx="1290745"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828800">
              <a:defRPr b="1" sz="4200">
                <a:latin typeface="Helvetica"/>
                <a:ea typeface="Helvetica"/>
                <a:cs typeface="Helvetica"/>
                <a:sym typeface="Helvetica"/>
              </a:defRPr>
            </a:lvl1pPr>
          </a:lstStyle>
          <a:p>
            <a:pPr/>
            <a:r>
              <a:t>$200</a:t>
            </a:r>
          </a:p>
        </p:txBody>
      </p:sp>
      <p:sp>
        <p:nvSpPr>
          <p:cNvPr id="357" name="THEORY OF DECREASING RESPONSIBILTY"/>
          <p:cNvSpPr txBox="1"/>
          <p:nvPr/>
        </p:nvSpPr>
        <p:spPr>
          <a:xfrm>
            <a:off x="7317399" y="2866564"/>
            <a:ext cx="94248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b="1" sz="4200">
                <a:solidFill>
                  <a:srgbClr val="FFFFFF"/>
                </a:solidFill>
                <a:latin typeface="+mn-lt"/>
                <a:ea typeface="+mn-ea"/>
                <a:cs typeface="+mn-cs"/>
                <a:sym typeface="Helvetica Neue"/>
              </a:defRPr>
            </a:lvl1pPr>
          </a:lstStyle>
          <a:p>
            <a:pPr/>
            <a:r>
              <a:t>THEORY OF DECREASING RESPONSIBILTY</a:t>
            </a:r>
          </a:p>
        </p:txBody>
      </p:sp>
      <p:sp>
        <p:nvSpPr>
          <p:cNvPr id="358" name="HOW LIFE WORKS"/>
          <p:cNvSpPr txBox="1"/>
          <p:nvPr/>
        </p:nvSpPr>
        <p:spPr>
          <a:xfrm>
            <a:off x="7317399" y="4344200"/>
            <a:ext cx="9424801"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b="1" sz="4200">
                <a:latin typeface="+mn-lt"/>
                <a:ea typeface="+mn-ea"/>
                <a:cs typeface="+mn-cs"/>
                <a:sym typeface="Helvetica Neue"/>
              </a:defRPr>
            </a:lvl1pPr>
          </a:lstStyle>
          <a:p>
            <a:pPr/>
            <a:r>
              <a:t>HOW LIFE WORKS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wipe(left)" transition="in">
                                      <p:cBhvr>
                                        <p:cTn id="7" dur="300"/>
                                        <p:tgtEl>
                                          <p:spTgt spid="301"/>
                                        </p:tgtEl>
                                      </p:cBhvr>
                                    </p:animEffect>
                                  </p:childTnLst>
                                </p:cTn>
                              </p:par>
                            </p:childTnLst>
                          </p:cTn>
                        </p:par>
                        <p:par>
                          <p:cTn id="8" fill="hold">
                            <p:stCondLst>
                              <p:cond delay="300"/>
                            </p:stCondLst>
                            <p:childTnLst>
                              <p:par>
                                <p:cTn id="9" presetClass="entr" nodeType="afterEffect" presetSubtype="8" presetID="22" grpId="2" fill="hold">
                                  <p:stCondLst>
                                    <p:cond delay="0"/>
                                  </p:stCondLst>
                                  <p:iterate type="el" backwards="0">
                                    <p:tmAbs val="0"/>
                                  </p:iterate>
                                  <p:childTnLst>
                                    <p:set>
                                      <p:cBhvr>
                                        <p:cTn id="10" fill="hold"/>
                                        <p:tgtEl>
                                          <p:spTgt spid="303"/>
                                        </p:tgtEl>
                                        <p:attrNameLst>
                                          <p:attrName>style.visibility</p:attrName>
                                        </p:attrNameLst>
                                      </p:cBhvr>
                                      <p:to>
                                        <p:strVal val="visible"/>
                                      </p:to>
                                    </p:set>
                                    <p:animEffect filter="wipe(left)" transition="in">
                                      <p:cBhvr>
                                        <p:cTn id="11" dur="300"/>
                                        <p:tgtEl>
                                          <p:spTgt spid="303"/>
                                        </p:tgtEl>
                                      </p:cBhvr>
                                    </p:animEffect>
                                  </p:childTnLst>
                                </p:cTn>
                              </p:par>
                            </p:childTnLst>
                          </p:cTn>
                        </p:par>
                        <p:par>
                          <p:cTn id="12" fill="hold">
                            <p:stCondLst>
                              <p:cond delay="600"/>
                            </p:stCondLst>
                            <p:childTnLst>
                              <p:par>
                                <p:cTn id="13" presetClass="entr" nodeType="afterEffect" presetSubtype="16" presetID="23" grpId="3" fill="hold">
                                  <p:stCondLst>
                                    <p:cond delay="0"/>
                                  </p:stCondLst>
                                  <p:iterate type="el" backwards="0">
                                    <p:tmAbs val="0"/>
                                  </p:iterate>
                                  <p:childTnLst>
                                    <p:set>
                                      <p:cBhvr>
                                        <p:cTn id="14" fill="hold"/>
                                        <p:tgtEl>
                                          <p:spTgt spid="336"/>
                                        </p:tgtEl>
                                        <p:attrNameLst>
                                          <p:attrName>style.visibility</p:attrName>
                                        </p:attrNameLst>
                                      </p:cBhvr>
                                      <p:to>
                                        <p:strVal val="visible"/>
                                      </p:to>
                                    </p:set>
                                    <p:anim calcmode="lin" valueType="num">
                                      <p:cBhvr>
                                        <p:cTn id="15" dur="600" fill="hold"/>
                                        <p:tgtEl>
                                          <p:spTgt spid="336"/>
                                        </p:tgtEl>
                                        <p:attrNameLst>
                                          <p:attrName>ppt_w</p:attrName>
                                        </p:attrNameLst>
                                      </p:cBhvr>
                                      <p:tavLst>
                                        <p:tav tm="0">
                                          <p:val>
                                            <p:fltVal val="0"/>
                                          </p:val>
                                        </p:tav>
                                        <p:tav tm="100000">
                                          <p:val>
                                            <p:strVal val="#ppt_w"/>
                                          </p:val>
                                        </p:tav>
                                      </p:tavLst>
                                    </p:anim>
                                    <p:anim calcmode="lin" valueType="num">
                                      <p:cBhvr>
                                        <p:cTn id="16" dur="600" fill="hold"/>
                                        <p:tgtEl>
                                          <p:spTgt spid="336"/>
                                        </p:tgtEl>
                                        <p:attrNameLst>
                                          <p:attrName>ppt_h</p:attrName>
                                        </p:attrNameLst>
                                      </p:cBhvr>
                                      <p:tavLst>
                                        <p:tav tm="0">
                                          <p:val>
                                            <p:fltVal val="0"/>
                                          </p:val>
                                        </p:tav>
                                        <p:tav tm="100000">
                                          <p:val>
                                            <p:strVal val="#ppt_h"/>
                                          </p:val>
                                        </p:tav>
                                      </p:tavLst>
                                    </p:anim>
                                  </p:childTnLst>
                                </p:cTn>
                              </p:par>
                            </p:childTnLst>
                          </p:cTn>
                        </p:par>
                        <p:par>
                          <p:cTn id="17" fill="hold">
                            <p:stCondLst>
                              <p:cond delay="1200"/>
                            </p:stCondLst>
                            <p:childTnLst>
                              <p:par>
                                <p:cTn id="18" presetClass="entr" nodeType="afterEffect" presetID="10" grpId="4" fill="hold">
                                  <p:stCondLst>
                                    <p:cond delay="0"/>
                                  </p:stCondLst>
                                  <p:iterate type="el" backwards="0">
                                    <p:tmAbs val="0"/>
                                  </p:iterate>
                                  <p:childTnLst>
                                    <p:set>
                                      <p:cBhvr>
                                        <p:cTn id="19" fill="hold"/>
                                        <p:tgtEl>
                                          <p:spTgt spid="337"/>
                                        </p:tgtEl>
                                        <p:attrNameLst>
                                          <p:attrName>style.visibility</p:attrName>
                                        </p:attrNameLst>
                                      </p:cBhvr>
                                      <p:to>
                                        <p:strVal val="visible"/>
                                      </p:to>
                                    </p:set>
                                    <p:animEffect filter="fade" transition="in">
                                      <p:cBhvr>
                                        <p:cTn id="20" dur="300"/>
                                        <p:tgtEl>
                                          <p:spTgt spid="337"/>
                                        </p:tgtEl>
                                      </p:cBhvr>
                                    </p:animEffect>
                                  </p:childTnLst>
                                </p:cTn>
                              </p:par>
                            </p:childTnLst>
                          </p:cTn>
                        </p:par>
                        <p:par>
                          <p:cTn id="21" fill="hold">
                            <p:stCondLst>
                              <p:cond delay="1500"/>
                            </p:stCondLst>
                            <p:childTnLst>
                              <p:par>
                                <p:cTn id="22" presetClass="entr" nodeType="afterEffect" presetSubtype="16" presetID="23" grpId="5" fill="hold">
                                  <p:stCondLst>
                                    <p:cond delay="0"/>
                                  </p:stCondLst>
                                  <p:iterate type="el" backwards="0">
                                    <p:tmAbs val="0"/>
                                  </p:iterate>
                                  <p:childTnLst>
                                    <p:set>
                                      <p:cBhvr>
                                        <p:cTn id="23" fill="hold"/>
                                        <p:tgtEl>
                                          <p:spTgt spid="338"/>
                                        </p:tgtEl>
                                        <p:attrNameLst>
                                          <p:attrName>style.visibility</p:attrName>
                                        </p:attrNameLst>
                                      </p:cBhvr>
                                      <p:to>
                                        <p:strVal val="visible"/>
                                      </p:to>
                                    </p:set>
                                    <p:anim calcmode="lin" valueType="num">
                                      <p:cBhvr>
                                        <p:cTn id="24" dur="600" fill="hold"/>
                                        <p:tgtEl>
                                          <p:spTgt spid="338"/>
                                        </p:tgtEl>
                                        <p:attrNameLst>
                                          <p:attrName>ppt_w</p:attrName>
                                        </p:attrNameLst>
                                      </p:cBhvr>
                                      <p:tavLst>
                                        <p:tav tm="0">
                                          <p:val>
                                            <p:fltVal val="0"/>
                                          </p:val>
                                        </p:tav>
                                        <p:tav tm="100000">
                                          <p:val>
                                            <p:strVal val="#ppt_w"/>
                                          </p:val>
                                        </p:tav>
                                      </p:tavLst>
                                    </p:anim>
                                    <p:anim calcmode="lin" valueType="num">
                                      <p:cBhvr>
                                        <p:cTn id="25" dur="600" fill="hold"/>
                                        <p:tgtEl>
                                          <p:spTgt spid="338"/>
                                        </p:tgtEl>
                                        <p:attrNameLst>
                                          <p:attrName>ppt_h</p:attrName>
                                        </p:attrNameLst>
                                      </p:cBhvr>
                                      <p:tavLst>
                                        <p:tav tm="0">
                                          <p:val>
                                            <p:fltVal val="0"/>
                                          </p:val>
                                        </p:tav>
                                        <p:tav tm="100000">
                                          <p:val>
                                            <p:strVal val="#ppt_h"/>
                                          </p:val>
                                        </p:tav>
                                      </p:tavLst>
                                    </p:anim>
                                  </p:childTnLst>
                                </p:cTn>
                              </p:par>
                            </p:childTnLst>
                          </p:cTn>
                        </p:par>
                        <p:par>
                          <p:cTn id="26" fill="hold">
                            <p:stCondLst>
                              <p:cond delay="2100"/>
                            </p:stCondLst>
                            <p:childTnLst>
                              <p:par>
                                <p:cTn id="27" presetClass="entr" nodeType="afterEffect" presetSubtype="16" presetID="23" grpId="6" fill="hold">
                                  <p:stCondLst>
                                    <p:cond delay="0"/>
                                  </p:stCondLst>
                                  <p:iterate type="el" backwards="0">
                                    <p:tmAbs val="0"/>
                                  </p:iterate>
                                  <p:childTnLst>
                                    <p:set>
                                      <p:cBhvr>
                                        <p:cTn id="28" fill="hold"/>
                                        <p:tgtEl>
                                          <p:spTgt spid="339"/>
                                        </p:tgtEl>
                                        <p:attrNameLst>
                                          <p:attrName>style.visibility</p:attrName>
                                        </p:attrNameLst>
                                      </p:cBhvr>
                                      <p:to>
                                        <p:strVal val="visible"/>
                                      </p:to>
                                    </p:set>
                                    <p:anim calcmode="lin" valueType="num">
                                      <p:cBhvr>
                                        <p:cTn id="29" dur="600" fill="hold"/>
                                        <p:tgtEl>
                                          <p:spTgt spid="339"/>
                                        </p:tgtEl>
                                        <p:attrNameLst>
                                          <p:attrName>ppt_w</p:attrName>
                                        </p:attrNameLst>
                                      </p:cBhvr>
                                      <p:tavLst>
                                        <p:tav tm="0">
                                          <p:val>
                                            <p:fltVal val="0"/>
                                          </p:val>
                                        </p:tav>
                                        <p:tav tm="100000">
                                          <p:val>
                                            <p:strVal val="#ppt_w"/>
                                          </p:val>
                                        </p:tav>
                                      </p:tavLst>
                                    </p:anim>
                                    <p:anim calcmode="lin" valueType="num">
                                      <p:cBhvr>
                                        <p:cTn id="30" dur="600" fill="hold"/>
                                        <p:tgtEl>
                                          <p:spTgt spid="339"/>
                                        </p:tgtEl>
                                        <p:attrNameLst>
                                          <p:attrName>ppt_h</p:attrName>
                                        </p:attrNameLst>
                                      </p:cBhvr>
                                      <p:tavLst>
                                        <p:tav tm="0">
                                          <p:val>
                                            <p:fltVal val="0"/>
                                          </p:val>
                                        </p:tav>
                                        <p:tav tm="100000">
                                          <p:val>
                                            <p:strVal val="#ppt_h"/>
                                          </p:val>
                                        </p:tav>
                                      </p:tavLst>
                                    </p:anim>
                                  </p:childTnLst>
                                </p:cTn>
                              </p:par>
                            </p:childTnLst>
                          </p:cTn>
                        </p:par>
                        <p:par>
                          <p:cTn id="31" fill="hold">
                            <p:stCondLst>
                              <p:cond delay="2700"/>
                            </p:stCondLst>
                            <p:childTnLst>
                              <p:par>
                                <p:cTn id="32" presetClass="entr" nodeType="afterEffect" presetSubtype="16" presetID="23" grpId="7" fill="hold">
                                  <p:stCondLst>
                                    <p:cond delay="0"/>
                                  </p:stCondLst>
                                  <p:iterate type="el" backwards="0">
                                    <p:tmAbs val="0"/>
                                  </p:iterate>
                                  <p:childTnLst>
                                    <p:set>
                                      <p:cBhvr>
                                        <p:cTn id="33" fill="hold"/>
                                        <p:tgtEl>
                                          <p:spTgt spid="311"/>
                                        </p:tgtEl>
                                        <p:attrNameLst>
                                          <p:attrName>style.visibility</p:attrName>
                                        </p:attrNameLst>
                                      </p:cBhvr>
                                      <p:to>
                                        <p:strVal val="visible"/>
                                      </p:to>
                                    </p:set>
                                    <p:anim calcmode="lin" valueType="num">
                                      <p:cBhvr>
                                        <p:cTn id="34" dur="300" fill="hold"/>
                                        <p:tgtEl>
                                          <p:spTgt spid="311"/>
                                        </p:tgtEl>
                                        <p:attrNameLst>
                                          <p:attrName>ppt_w</p:attrName>
                                        </p:attrNameLst>
                                      </p:cBhvr>
                                      <p:tavLst>
                                        <p:tav tm="0">
                                          <p:val>
                                            <p:fltVal val="0"/>
                                          </p:val>
                                        </p:tav>
                                        <p:tav tm="100000">
                                          <p:val>
                                            <p:strVal val="#ppt_w"/>
                                          </p:val>
                                        </p:tav>
                                      </p:tavLst>
                                    </p:anim>
                                    <p:anim calcmode="lin" valueType="num">
                                      <p:cBhvr>
                                        <p:cTn id="35" dur="300" fill="hold"/>
                                        <p:tgtEl>
                                          <p:spTgt spid="311"/>
                                        </p:tgtEl>
                                        <p:attrNameLst>
                                          <p:attrName>ppt_h</p:attrName>
                                        </p:attrNameLst>
                                      </p:cBhvr>
                                      <p:tavLst>
                                        <p:tav tm="0">
                                          <p:val>
                                            <p:fltVal val="0"/>
                                          </p:val>
                                        </p:tav>
                                        <p:tav tm="100000">
                                          <p:val>
                                            <p:strVal val="#ppt_h"/>
                                          </p:val>
                                        </p:tav>
                                      </p:tavLst>
                                    </p:anim>
                                  </p:childTnLst>
                                </p:cTn>
                              </p:par>
                            </p:childTnLst>
                          </p:cTn>
                        </p:par>
                        <p:par>
                          <p:cTn id="36" fill="hold">
                            <p:stCondLst>
                              <p:cond delay="3000"/>
                            </p:stCondLst>
                            <p:childTnLst>
                              <p:par>
                                <p:cTn id="37" presetClass="entr" nodeType="afterEffect" presetSubtype="16" presetID="23" grpId="8" fill="hold">
                                  <p:stCondLst>
                                    <p:cond delay="0"/>
                                  </p:stCondLst>
                                  <p:iterate type="el" backwards="0">
                                    <p:tmAbs val="0"/>
                                  </p:iterate>
                                  <p:childTnLst>
                                    <p:set>
                                      <p:cBhvr>
                                        <p:cTn id="38" fill="hold"/>
                                        <p:tgtEl>
                                          <p:spTgt spid="328"/>
                                        </p:tgtEl>
                                        <p:attrNameLst>
                                          <p:attrName>style.visibility</p:attrName>
                                        </p:attrNameLst>
                                      </p:cBhvr>
                                      <p:to>
                                        <p:strVal val="visible"/>
                                      </p:to>
                                    </p:set>
                                    <p:anim calcmode="lin" valueType="num">
                                      <p:cBhvr>
                                        <p:cTn id="39" dur="300" fill="hold"/>
                                        <p:tgtEl>
                                          <p:spTgt spid="328"/>
                                        </p:tgtEl>
                                        <p:attrNameLst>
                                          <p:attrName>ppt_w</p:attrName>
                                        </p:attrNameLst>
                                      </p:cBhvr>
                                      <p:tavLst>
                                        <p:tav tm="0">
                                          <p:val>
                                            <p:fltVal val="0"/>
                                          </p:val>
                                        </p:tav>
                                        <p:tav tm="100000">
                                          <p:val>
                                            <p:strVal val="#ppt_w"/>
                                          </p:val>
                                        </p:tav>
                                      </p:tavLst>
                                    </p:anim>
                                    <p:anim calcmode="lin" valueType="num">
                                      <p:cBhvr>
                                        <p:cTn id="40" dur="300" fill="hold"/>
                                        <p:tgtEl>
                                          <p:spTgt spid="328"/>
                                        </p:tgtEl>
                                        <p:attrNameLst>
                                          <p:attrName>ppt_h</p:attrName>
                                        </p:attrNameLst>
                                      </p:cBhvr>
                                      <p:tavLst>
                                        <p:tav tm="0">
                                          <p:val>
                                            <p:fltVal val="0"/>
                                          </p:val>
                                        </p:tav>
                                        <p:tav tm="100000">
                                          <p:val>
                                            <p:strVal val="#ppt_h"/>
                                          </p:val>
                                        </p:tav>
                                      </p:tavLst>
                                    </p:anim>
                                  </p:childTnLst>
                                </p:cTn>
                              </p:par>
                            </p:childTnLst>
                          </p:cTn>
                        </p:par>
                        <p:par>
                          <p:cTn id="41" fill="hold">
                            <p:stCondLst>
                              <p:cond delay="3300"/>
                            </p:stCondLst>
                            <p:childTnLst>
                              <p:par>
                                <p:cTn id="42" presetClass="entr" nodeType="afterEffect" presetSubtype="16" presetID="23" grpId="9" fill="hold">
                                  <p:stCondLst>
                                    <p:cond delay="0"/>
                                  </p:stCondLst>
                                  <p:iterate type="el" backwards="0">
                                    <p:tmAbs val="0"/>
                                  </p:iterate>
                                  <p:childTnLst>
                                    <p:set>
                                      <p:cBhvr>
                                        <p:cTn id="43" fill="hold"/>
                                        <p:tgtEl>
                                          <p:spTgt spid="331"/>
                                        </p:tgtEl>
                                        <p:attrNameLst>
                                          <p:attrName>style.visibility</p:attrName>
                                        </p:attrNameLst>
                                      </p:cBhvr>
                                      <p:to>
                                        <p:strVal val="visible"/>
                                      </p:to>
                                    </p:set>
                                    <p:anim calcmode="lin" valueType="num">
                                      <p:cBhvr>
                                        <p:cTn id="44" dur="300" fill="hold"/>
                                        <p:tgtEl>
                                          <p:spTgt spid="331"/>
                                        </p:tgtEl>
                                        <p:attrNameLst>
                                          <p:attrName>ppt_w</p:attrName>
                                        </p:attrNameLst>
                                      </p:cBhvr>
                                      <p:tavLst>
                                        <p:tav tm="0">
                                          <p:val>
                                            <p:fltVal val="0"/>
                                          </p:val>
                                        </p:tav>
                                        <p:tav tm="100000">
                                          <p:val>
                                            <p:strVal val="#ppt_w"/>
                                          </p:val>
                                        </p:tav>
                                      </p:tavLst>
                                    </p:anim>
                                    <p:anim calcmode="lin" valueType="num">
                                      <p:cBhvr>
                                        <p:cTn id="45" dur="300" fill="hold"/>
                                        <p:tgtEl>
                                          <p:spTgt spid="331"/>
                                        </p:tgtEl>
                                        <p:attrNameLst>
                                          <p:attrName>ppt_h</p:attrName>
                                        </p:attrNameLst>
                                      </p:cBhvr>
                                      <p:tavLst>
                                        <p:tav tm="0">
                                          <p:val>
                                            <p:fltVal val="0"/>
                                          </p:val>
                                        </p:tav>
                                        <p:tav tm="100000">
                                          <p:val>
                                            <p:strVal val="#ppt_h"/>
                                          </p:val>
                                        </p:tav>
                                      </p:tavLst>
                                    </p:anim>
                                  </p:childTnLst>
                                </p:cTn>
                              </p:par>
                            </p:childTnLst>
                          </p:cTn>
                        </p:par>
                        <p:par>
                          <p:cTn id="46" fill="hold">
                            <p:stCondLst>
                              <p:cond delay="3600"/>
                            </p:stCondLst>
                            <p:childTnLst>
                              <p:par>
                                <p:cTn id="47" presetClass="entr" nodeType="afterEffect" presetSubtype="16" presetID="23" grpId="10" fill="hold">
                                  <p:stCondLst>
                                    <p:cond delay="0"/>
                                  </p:stCondLst>
                                  <p:iterate type="el" backwards="0">
                                    <p:tmAbs val="0"/>
                                  </p:iterate>
                                  <p:childTnLst>
                                    <p:set>
                                      <p:cBhvr>
                                        <p:cTn id="48" fill="hold"/>
                                        <p:tgtEl>
                                          <p:spTgt spid="308"/>
                                        </p:tgtEl>
                                        <p:attrNameLst>
                                          <p:attrName>style.visibility</p:attrName>
                                        </p:attrNameLst>
                                      </p:cBhvr>
                                      <p:to>
                                        <p:strVal val="visible"/>
                                      </p:to>
                                    </p:set>
                                    <p:anim calcmode="lin" valueType="num">
                                      <p:cBhvr>
                                        <p:cTn id="49" dur="600" fill="hold"/>
                                        <p:tgtEl>
                                          <p:spTgt spid="308"/>
                                        </p:tgtEl>
                                        <p:attrNameLst>
                                          <p:attrName>ppt_w</p:attrName>
                                        </p:attrNameLst>
                                      </p:cBhvr>
                                      <p:tavLst>
                                        <p:tav tm="0">
                                          <p:val>
                                            <p:fltVal val="0"/>
                                          </p:val>
                                        </p:tav>
                                        <p:tav tm="100000">
                                          <p:val>
                                            <p:strVal val="#ppt_w"/>
                                          </p:val>
                                        </p:tav>
                                      </p:tavLst>
                                    </p:anim>
                                    <p:anim calcmode="lin" valueType="num">
                                      <p:cBhvr>
                                        <p:cTn id="50" dur="600" fill="hold"/>
                                        <p:tgtEl>
                                          <p:spTgt spid="308"/>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16" presetID="23" grpId="11" fill="hold">
                                  <p:stCondLst>
                                    <p:cond delay="0"/>
                                  </p:stCondLst>
                                  <p:iterate type="el" backwards="0">
                                    <p:tmAbs val="0"/>
                                  </p:iterate>
                                  <p:childTnLst>
                                    <p:set>
                                      <p:cBhvr>
                                        <p:cTn id="54" fill="hold"/>
                                        <p:tgtEl>
                                          <p:spTgt spid="335"/>
                                        </p:tgtEl>
                                        <p:attrNameLst>
                                          <p:attrName>style.visibility</p:attrName>
                                        </p:attrNameLst>
                                      </p:cBhvr>
                                      <p:to>
                                        <p:strVal val="visible"/>
                                      </p:to>
                                    </p:set>
                                    <p:anim calcmode="lin" valueType="num">
                                      <p:cBhvr>
                                        <p:cTn id="55" dur="600" fill="hold"/>
                                        <p:tgtEl>
                                          <p:spTgt spid="335"/>
                                        </p:tgtEl>
                                        <p:attrNameLst>
                                          <p:attrName>ppt_w</p:attrName>
                                        </p:attrNameLst>
                                      </p:cBhvr>
                                      <p:tavLst>
                                        <p:tav tm="0">
                                          <p:val>
                                            <p:fltVal val="0"/>
                                          </p:val>
                                        </p:tav>
                                        <p:tav tm="100000">
                                          <p:val>
                                            <p:strVal val="#ppt_w"/>
                                          </p:val>
                                        </p:tav>
                                      </p:tavLst>
                                    </p:anim>
                                    <p:anim calcmode="lin" valueType="num">
                                      <p:cBhvr>
                                        <p:cTn id="56" dur="600" fill="hold"/>
                                        <p:tgtEl>
                                          <p:spTgt spid="335"/>
                                        </p:tgtEl>
                                        <p:attrNameLst>
                                          <p:attrName>ppt_h</p:attrName>
                                        </p:attrNameLst>
                                      </p:cBhvr>
                                      <p:tavLst>
                                        <p:tav tm="0">
                                          <p:val>
                                            <p:fltVal val="0"/>
                                          </p:val>
                                        </p:tav>
                                        <p:tav tm="100000">
                                          <p:val>
                                            <p:strVal val="#ppt_h"/>
                                          </p:val>
                                        </p:tav>
                                      </p:tavLst>
                                    </p:anim>
                                  </p:childTnLst>
                                </p:cTn>
                              </p:par>
                            </p:childTnLst>
                          </p:cTn>
                        </p:par>
                        <p:par>
                          <p:cTn id="57" fill="hold">
                            <p:stCondLst>
                              <p:cond delay="600"/>
                            </p:stCondLst>
                            <p:childTnLst>
                              <p:par>
                                <p:cTn id="58" presetClass="entr" nodeType="afterEffect" presetSubtype="16" presetID="23" grpId="12" fill="hold">
                                  <p:stCondLst>
                                    <p:cond delay="0"/>
                                  </p:stCondLst>
                                  <p:iterate type="el" backwards="0">
                                    <p:tmAbs val="0"/>
                                  </p:iterate>
                                  <p:childTnLst>
                                    <p:set>
                                      <p:cBhvr>
                                        <p:cTn id="59" fill="hold"/>
                                        <p:tgtEl>
                                          <p:spTgt spid="334"/>
                                        </p:tgtEl>
                                        <p:attrNameLst>
                                          <p:attrName>style.visibility</p:attrName>
                                        </p:attrNameLst>
                                      </p:cBhvr>
                                      <p:to>
                                        <p:strVal val="visible"/>
                                      </p:to>
                                    </p:set>
                                    <p:anim calcmode="lin" valueType="num">
                                      <p:cBhvr>
                                        <p:cTn id="60" dur="600" fill="hold"/>
                                        <p:tgtEl>
                                          <p:spTgt spid="334"/>
                                        </p:tgtEl>
                                        <p:attrNameLst>
                                          <p:attrName>ppt_w</p:attrName>
                                        </p:attrNameLst>
                                      </p:cBhvr>
                                      <p:tavLst>
                                        <p:tav tm="0">
                                          <p:val>
                                            <p:fltVal val="0"/>
                                          </p:val>
                                        </p:tav>
                                        <p:tav tm="100000">
                                          <p:val>
                                            <p:strVal val="#ppt_w"/>
                                          </p:val>
                                        </p:tav>
                                      </p:tavLst>
                                    </p:anim>
                                    <p:anim calcmode="lin" valueType="num">
                                      <p:cBhvr>
                                        <p:cTn id="61" dur="600" fill="hold"/>
                                        <p:tgtEl>
                                          <p:spTgt spid="334"/>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13" fill="hold">
                                  <p:stCondLst>
                                    <p:cond delay="0"/>
                                  </p:stCondLst>
                                  <p:iterate type="el" backwards="0">
                                    <p:tmAbs val="0"/>
                                  </p:iterate>
                                  <p:childTnLst>
                                    <p:set>
                                      <p:cBhvr>
                                        <p:cTn id="65" fill="hold"/>
                                        <p:tgtEl>
                                          <p:spTgt spid="332"/>
                                        </p:tgtEl>
                                        <p:attrNameLst>
                                          <p:attrName>style.visibility</p:attrName>
                                        </p:attrNameLst>
                                      </p:cBhvr>
                                      <p:to>
                                        <p:strVal val="visible"/>
                                      </p:to>
                                    </p:set>
                                    <p:animEffect filter="fade" transition="in">
                                      <p:cBhvr>
                                        <p:cTn id="66" dur="300"/>
                                        <p:tgtEl>
                                          <p:spTgt spid="332"/>
                                        </p:tgtEl>
                                      </p:cBhvr>
                                    </p:animEffect>
                                  </p:childTnLst>
                                </p:cTn>
                              </p:par>
                            </p:childTnLst>
                          </p:cTn>
                        </p:par>
                        <p:par>
                          <p:cTn id="67" fill="hold">
                            <p:stCondLst>
                              <p:cond delay="300"/>
                            </p:stCondLst>
                            <p:childTnLst>
                              <p:par>
                                <p:cTn id="68" presetClass="entr" nodeType="afterEffect" presetSubtype="16" presetID="23" grpId="14" fill="hold">
                                  <p:stCondLst>
                                    <p:cond delay="0"/>
                                  </p:stCondLst>
                                  <p:iterate type="el" backwards="0">
                                    <p:tmAbs val="0"/>
                                  </p:iterate>
                                  <p:childTnLst>
                                    <p:set>
                                      <p:cBhvr>
                                        <p:cTn id="69" fill="hold"/>
                                        <p:tgtEl>
                                          <p:spTgt spid="306"/>
                                        </p:tgtEl>
                                        <p:attrNameLst>
                                          <p:attrName>style.visibility</p:attrName>
                                        </p:attrNameLst>
                                      </p:cBhvr>
                                      <p:to>
                                        <p:strVal val="visible"/>
                                      </p:to>
                                    </p:set>
                                    <p:anim calcmode="lin" valueType="num">
                                      <p:cBhvr>
                                        <p:cTn id="70" dur="600" fill="hold"/>
                                        <p:tgtEl>
                                          <p:spTgt spid="306"/>
                                        </p:tgtEl>
                                        <p:attrNameLst>
                                          <p:attrName>ppt_w</p:attrName>
                                        </p:attrNameLst>
                                      </p:cBhvr>
                                      <p:tavLst>
                                        <p:tav tm="0">
                                          <p:val>
                                            <p:fltVal val="0"/>
                                          </p:val>
                                        </p:tav>
                                        <p:tav tm="100000">
                                          <p:val>
                                            <p:strVal val="#ppt_w"/>
                                          </p:val>
                                        </p:tav>
                                      </p:tavLst>
                                    </p:anim>
                                    <p:anim calcmode="lin" valueType="num">
                                      <p:cBhvr>
                                        <p:cTn id="71" dur="600" fill="hold"/>
                                        <p:tgtEl>
                                          <p:spTgt spid="306"/>
                                        </p:tgtEl>
                                        <p:attrNameLst>
                                          <p:attrName>ppt_h</p:attrName>
                                        </p:attrNameLst>
                                      </p:cBhvr>
                                      <p:tavLst>
                                        <p:tav tm="0">
                                          <p:val>
                                            <p:fltVal val="0"/>
                                          </p:val>
                                        </p:tav>
                                        <p:tav tm="100000">
                                          <p:val>
                                            <p:strVal val="#ppt_h"/>
                                          </p:val>
                                        </p:tav>
                                      </p:tavLst>
                                    </p:anim>
                                  </p:childTnLst>
                                </p:cTn>
                              </p:par>
                            </p:childTnLst>
                          </p:cTn>
                        </p:par>
                        <p:par>
                          <p:cTn id="72" fill="hold">
                            <p:stCondLst>
                              <p:cond delay="900"/>
                            </p:stCondLst>
                            <p:childTnLst>
                              <p:par>
                                <p:cTn id="73" presetClass="entr" nodeType="afterEffect" presetSubtype="16" presetID="23" grpId="15" fill="hold">
                                  <p:stCondLst>
                                    <p:cond delay="0"/>
                                  </p:stCondLst>
                                  <p:iterate type="el" backwards="0">
                                    <p:tmAbs val="0"/>
                                  </p:iterate>
                                  <p:childTnLst>
                                    <p:set>
                                      <p:cBhvr>
                                        <p:cTn id="74" fill="hold"/>
                                        <p:tgtEl>
                                          <p:spTgt spid="304"/>
                                        </p:tgtEl>
                                        <p:attrNameLst>
                                          <p:attrName>style.visibility</p:attrName>
                                        </p:attrNameLst>
                                      </p:cBhvr>
                                      <p:to>
                                        <p:strVal val="visible"/>
                                      </p:to>
                                    </p:set>
                                    <p:anim calcmode="lin" valueType="num">
                                      <p:cBhvr>
                                        <p:cTn id="75" dur="600" fill="hold"/>
                                        <p:tgtEl>
                                          <p:spTgt spid="304"/>
                                        </p:tgtEl>
                                        <p:attrNameLst>
                                          <p:attrName>ppt_w</p:attrName>
                                        </p:attrNameLst>
                                      </p:cBhvr>
                                      <p:tavLst>
                                        <p:tav tm="0">
                                          <p:val>
                                            <p:fltVal val="0"/>
                                          </p:val>
                                        </p:tav>
                                        <p:tav tm="100000">
                                          <p:val>
                                            <p:strVal val="#ppt_w"/>
                                          </p:val>
                                        </p:tav>
                                      </p:tavLst>
                                    </p:anim>
                                    <p:anim calcmode="lin" valueType="num">
                                      <p:cBhvr>
                                        <p:cTn id="76" dur="600" fill="hold"/>
                                        <p:tgtEl>
                                          <p:spTgt spid="304"/>
                                        </p:tgtEl>
                                        <p:attrNameLst>
                                          <p:attrName>ppt_h</p:attrName>
                                        </p:attrNameLst>
                                      </p:cBhvr>
                                      <p:tavLst>
                                        <p:tav tm="0">
                                          <p:val>
                                            <p:fltVal val="0"/>
                                          </p:val>
                                        </p:tav>
                                        <p:tav tm="100000">
                                          <p:val>
                                            <p:strVal val="#ppt_h"/>
                                          </p:val>
                                        </p:tav>
                                      </p:tavLst>
                                    </p:anim>
                                  </p:childTnLst>
                                </p:cTn>
                              </p:par>
                            </p:childTnLst>
                          </p:cTn>
                        </p:par>
                        <p:par>
                          <p:cTn id="77" fill="hold">
                            <p:stCondLst>
                              <p:cond delay="1500"/>
                            </p:stCondLst>
                            <p:childTnLst>
                              <p:par>
                                <p:cTn id="78" presetClass="entr" nodeType="afterEffect" presetSubtype="16" presetID="23" grpId="16" fill="hold">
                                  <p:stCondLst>
                                    <p:cond delay="0"/>
                                  </p:stCondLst>
                                  <p:iterate type="el" backwards="0">
                                    <p:tmAbs val="0"/>
                                  </p:iterate>
                                  <p:childTnLst>
                                    <p:set>
                                      <p:cBhvr>
                                        <p:cTn id="79" fill="hold"/>
                                        <p:tgtEl>
                                          <p:spTgt spid="307"/>
                                        </p:tgtEl>
                                        <p:attrNameLst>
                                          <p:attrName>style.visibility</p:attrName>
                                        </p:attrNameLst>
                                      </p:cBhvr>
                                      <p:to>
                                        <p:strVal val="visible"/>
                                      </p:to>
                                    </p:set>
                                    <p:anim calcmode="lin" valueType="num">
                                      <p:cBhvr>
                                        <p:cTn id="80" dur="600" fill="hold"/>
                                        <p:tgtEl>
                                          <p:spTgt spid="307"/>
                                        </p:tgtEl>
                                        <p:attrNameLst>
                                          <p:attrName>ppt_w</p:attrName>
                                        </p:attrNameLst>
                                      </p:cBhvr>
                                      <p:tavLst>
                                        <p:tav tm="0">
                                          <p:val>
                                            <p:fltVal val="0"/>
                                          </p:val>
                                        </p:tav>
                                        <p:tav tm="100000">
                                          <p:val>
                                            <p:strVal val="#ppt_w"/>
                                          </p:val>
                                        </p:tav>
                                      </p:tavLst>
                                    </p:anim>
                                    <p:anim calcmode="lin" valueType="num">
                                      <p:cBhvr>
                                        <p:cTn id="81" dur="600" fill="hold"/>
                                        <p:tgtEl>
                                          <p:spTgt spid="307"/>
                                        </p:tgtEl>
                                        <p:attrNameLst>
                                          <p:attrName>ppt_h</p:attrName>
                                        </p:attrNameLst>
                                      </p:cBhvr>
                                      <p:tavLst>
                                        <p:tav tm="0">
                                          <p:val>
                                            <p:fltVal val="0"/>
                                          </p:val>
                                        </p:tav>
                                        <p:tav tm="100000">
                                          <p:val>
                                            <p:strVal val="#ppt_h"/>
                                          </p:val>
                                        </p:tav>
                                      </p:tavLst>
                                    </p:anim>
                                  </p:childTnLst>
                                </p:cTn>
                              </p:par>
                            </p:childTnLst>
                          </p:cTn>
                        </p:par>
                        <p:par>
                          <p:cTn id="82" fill="hold">
                            <p:stCondLst>
                              <p:cond delay="2100"/>
                            </p:stCondLst>
                            <p:childTnLst>
                              <p:par>
                                <p:cTn id="83" presetClass="entr" nodeType="afterEffect" presetSubtype="16" presetID="23" grpId="17" fill="hold">
                                  <p:stCondLst>
                                    <p:cond delay="0"/>
                                  </p:stCondLst>
                                  <p:iterate type="el" backwards="0">
                                    <p:tmAbs val="0"/>
                                  </p:iterate>
                                  <p:childTnLst>
                                    <p:set>
                                      <p:cBhvr>
                                        <p:cTn id="84" fill="hold"/>
                                        <p:tgtEl>
                                          <p:spTgt spid="313"/>
                                        </p:tgtEl>
                                        <p:attrNameLst>
                                          <p:attrName>style.visibility</p:attrName>
                                        </p:attrNameLst>
                                      </p:cBhvr>
                                      <p:to>
                                        <p:strVal val="visible"/>
                                      </p:to>
                                    </p:set>
                                    <p:anim calcmode="lin" valueType="num">
                                      <p:cBhvr>
                                        <p:cTn id="85" dur="600" fill="hold"/>
                                        <p:tgtEl>
                                          <p:spTgt spid="313"/>
                                        </p:tgtEl>
                                        <p:attrNameLst>
                                          <p:attrName>ppt_w</p:attrName>
                                        </p:attrNameLst>
                                      </p:cBhvr>
                                      <p:tavLst>
                                        <p:tav tm="0">
                                          <p:val>
                                            <p:fltVal val="0"/>
                                          </p:val>
                                        </p:tav>
                                        <p:tav tm="100000">
                                          <p:val>
                                            <p:strVal val="#ppt_w"/>
                                          </p:val>
                                        </p:tav>
                                      </p:tavLst>
                                    </p:anim>
                                    <p:anim calcmode="lin" valueType="num">
                                      <p:cBhvr>
                                        <p:cTn id="86" dur="600" fill="hold"/>
                                        <p:tgtEl>
                                          <p:spTgt spid="313"/>
                                        </p:tgtEl>
                                        <p:attrNameLst>
                                          <p:attrName>ppt_h</p:attrName>
                                        </p:attrNameLst>
                                      </p:cBhvr>
                                      <p:tavLst>
                                        <p:tav tm="0">
                                          <p:val>
                                            <p:fltVal val="0"/>
                                          </p:val>
                                        </p:tav>
                                        <p:tav tm="100000">
                                          <p:val>
                                            <p:strVal val="#ppt_h"/>
                                          </p:val>
                                        </p:tav>
                                      </p:tavLst>
                                    </p:anim>
                                  </p:childTnLst>
                                </p:cTn>
                              </p:par>
                            </p:childTnLst>
                          </p:cTn>
                        </p:par>
                        <p:par>
                          <p:cTn id="87" fill="hold">
                            <p:stCondLst>
                              <p:cond delay="2700"/>
                            </p:stCondLst>
                            <p:childTnLst>
                              <p:par>
                                <p:cTn id="88" presetClass="entr" nodeType="afterEffect" presetSubtype="16" presetID="23" grpId="18" fill="hold">
                                  <p:stCondLst>
                                    <p:cond delay="0"/>
                                  </p:stCondLst>
                                  <p:iterate type="el" backwards="0">
                                    <p:tmAbs val="0"/>
                                  </p:iterate>
                                  <p:childTnLst>
                                    <p:set>
                                      <p:cBhvr>
                                        <p:cTn id="89" fill="hold"/>
                                        <p:tgtEl>
                                          <p:spTgt spid="314"/>
                                        </p:tgtEl>
                                        <p:attrNameLst>
                                          <p:attrName>style.visibility</p:attrName>
                                        </p:attrNameLst>
                                      </p:cBhvr>
                                      <p:to>
                                        <p:strVal val="visible"/>
                                      </p:to>
                                    </p:set>
                                    <p:anim calcmode="lin" valueType="num">
                                      <p:cBhvr>
                                        <p:cTn id="90" dur="600" fill="hold"/>
                                        <p:tgtEl>
                                          <p:spTgt spid="314"/>
                                        </p:tgtEl>
                                        <p:attrNameLst>
                                          <p:attrName>ppt_w</p:attrName>
                                        </p:attrNameLst>
                                      </p:cBhvr>
                                      <p:tavLst>
                                        <p:tav tm="0">
                                          <p:val>
                                            <p:fltVal val="0"/>
                                          </p:val>
                                        </p:tav>
                                        <p:tav tm="100000">
                                          <p:val>
                                            <p:strVal val="#ppt_w"/>
                                          </p:val>
                                        </p:tav>
                                      </p:tavLst>
                                    </p:anim>
                                    <p:anim calcmode="lin" valueType="num">
                                      <p:cBhvr>
                                        <p:cTn id="91" dur="600" fill="hold"/>
                                        <p:tgtEl>
                                          <p:spTgt spid="314"/>
                                        </p:tgtEl>
                                        <p:attrNameLst>
                                          <p:attrName>ppt_h</p:attrName>
                                        </p:attrNameLst>
                                      </p:cBhvr>
                                      <p:tavLst>
                                        <p:tav tm="0">
                                          <p:val>
                                            <p:fltVal val="0"/>
                                          </p:val>
                                        </p:tav>
                                        <p:tav tm="100000">
                                          <p:val>
                                            <p:strVal val="#ppt_h"/>
                                          </p:val>
                                        </p:tav>
                                      </p:tavLst>
                                    </p:anim>
                                  </p:childTnLst>
                                </p:cTn>
                              </p:par>
                            </p:childTnLst>
                          </p:cTn>
                        </p:par>
                        <p:par>
                          <p:cTn id="92" fill="hold">
                            <p:stCondLst>
                              <p:cond delay="3300"/>
                            </p:stCondLst>
                            <p:childTnLst>
                              <p:par>
                                <p:cTn id="93" presetClass="entr" nodeType="afterEffect" presetSubtype="16" presetID="23" grpId="19" fill="hold">
                                  <p:stCondLst>
                                    <p:cond delay="0"/>
                                  </p:stCondLst>
                                  <p:iterate type="el" backwards="0">
                                    <p:tmAbs val="0"/>
                                  </p:iterate>
                                  <p:childTnLst>
                                    <p:set>
                                      <p:cBhvr>
                                        <p:cTn id="94" fill="hold"/>
                                        <p:tgtEl>
                                          <p:spTgt spid="315"/>
                                        </p:tgtEl>
                                        <p:attrNameLst>
                                          <p:attrName>style.visibility</p:attrName>
                                        </p:attrNameLst>
                                      </p:cBhvr>
                                      <p:to>
                                        <p:strVal val="visible"/>
                                      </p:to>
                                    </p:set>
                                    <p:anim calcmode="lin" valueType="num">
                                      <p:cBhvr>
                                        <p:cTn id="95" dur="600" fill="hold"/>
                                        <p:tgtEl>
                                          <p:spTgt spid="315"/>
                                        </p:tgtEl>
                                        <p:attrNameLst>
                                          <p:attrName>ppt_w</p:attrName>
                                        </p:attrNameLst>
                                      </p:cBhvr>
                                      <p:tavLst>
                                        <p:tav tm="0">
                                          <p:val>
                                            <p:fltVal val="0"/>
                                          </p:val>
                                        </p:tav>
                                        <p:tav tm="100000">
                                          <p:val>
                                            <p:strVal val="#ppt_w"/>
                                          </p:val>
                                        </p:tav>
                                      </p:tavLst>
                                    </p:anim>
                                    <p:anim calcmode="lin" valueType="num">
                                      <p:cBhvr>
                                        <p:cTn id="96" dur="600" fill="hold"/>
                                        <p:tgtEl>
                                          <p:spTgt spid="315"/>
                                        </p:tgtEl>
                                        <p:attrNameLst>
                                          <p:attrName>ppt_h</p:attrName>
                                        </p:attrNameLst>
                                      </p:cBhvr>
                                      <p:tavLst>
                                        <p:tav tm="0">
                                          <p:val>
                                            <p:fltVal val="0"/>
                                          </p:val>
                                        </p:tav>
                                        <p:tav tm="100000">
                                          <p:val>
                                            <p:strVal val="#ppt_h"/>
                                          </p:val>
                                        </p:tav>
                                      </p:tavLst>
                                    </p:anim>
                                  </p:childTnLst>
                                </p:cTn>
                              </p:par>
                            </p:childTnLst>
                          </p:cTn>
                        </p:par>
                        <p:par>
                          <p:cTn id="97" fill="hold">
                            <p:stCondLst>
                              <p:cond delay="3900"/>
                            </p:stCondLst>
                            <p:childTnLst>
                              <p:par>
                                <p:cTn id="98" presetClass="entr" nodeType="afterEffect" presetSubtype="16" presetID="23" grpId="20" fill="hold">
                                  <p:stCondLst>
                                    <p:cond delay="0"/>
                                  </p:stCondLst>
                                  <p:iterate type="el" backwards="0">
                                    <p:tmAbs val="0"/>
                                  </p:iterate>
                                  <p:childTnLst>
                                    <p:set>
                                      <p:cBhvr>
                                        <p:cTn id="99" fill="hold"/>
                                        <p:tgtEl>
                                          <p:spTgt spid="322"/>
                                        </p:tgtEl>
                                        <p:attrNameLst>
                                          <p:attrName>style.visibility</p:attrName>
                                        </p:attrNameLst>
                                      </p:cBhvr>
                                      <p:to>
                                        <p:strVal val="visible"/>
                                      </p:to>
                                    </p:set>
                                    <p:anim calcmode="lin" valueType="num">
                                      <p:cBhvr>
                                        <p:cTn id="100" dur="400" fill="hold"/>
                                        <p:tgtEl>
                                          <p:spTgt spid="322"/>
                                        </p:tgtEl>
                                        <p:attrNameLst>
                                          <p:attrName>ppt_w</p:attrName>
                                        </p:attrNameLst>
                                      </p:cBhvr>
                                      <p:tavLst>
                                        <p:tav tm="0">
                                          <p:val>
                                            <p:fltVal val="0"/>
                                          </p:val>
                                        </p:tav>
                                        <p:tav tm="100000">
                                          <p:val>
                                            <p:strVal val="#ppt_w"/>
                                          </p:val>
                                        </p:tav>
                                      </p:tavLst>
                                    </p:anim>
                                    <p:anim calcmode="lin" valueType="num">
                                      <p:cBhvr>
                                        <p:cTn id="101" dur="400" fill="hold"/>
                                        <p:tgtEl>
                                          <p:spTgt spid="322"/>
                                        </p:tgtEl>
                                        <p:attrNameLst>
                                          <p:attrName>ppt_h</p:attrName>
                                        </p:attrNameLst>
                                      </p:cBhvr>
                                      <p:tavLst>
                                        <p:tav tm="0">
                                          <p:val>
                                            <p:fltVal val="0"/>
                                          </p:val>
                                        </p:tav>
                                        <p:tav tm="100000">
                                          <p:val>
                                            <p:strVal val="#ppt_h"/>
                                          </p:val>
                                        </p:tav>
                                      </p:tavLst>
                                    </p:anim>
                                  </p:childTnLst>
                                </p:cTn>
                              </p:par>
                            </p:childTnLst>
                          </p:cTn>
                        </p:par>
                        <p:par>
                          <p:cTn id="102" fill="hold">
                            <p:stCondLst>
                              <p:cond delay="4300"/>
                            </p:stCondLst>
                            <p:childTnLst>
                              <p:par>
                                <p:cTn id="103" presetClass="entr" nodeType="afterEffect" presetSubtype="16" presetID="23" grpId="21" fill="hold">
                                  <p:stCondLst>
                                    <p:cond delay="0"/>
                                  </p:stCondLst>
                                  <p:iterate type="el" backwards="0">
                                    <p:tmAbs val="0"/>
                                  </p:iterate>
                                  <p:childTnLst>
                                    <p:set>
                                      <p:cBhvr>
                                        <p:cTn id="104" fill="hold"/>
                                        <p:tgtEl>
                                          <p:spTgt spid="319"/>
                                        </p:tgtEl>
                                        <p:attrNameLst>
                                          <p:attrName>style.visibility</p:attrName>
                                        </p:attrNameLst>
                                      </p:cBhvr>
                                      <p:to>
                                        <p:strVal val="visible"/>
                                      </p:to>
                                    </p:set>
                                    <p:anim calcmode="lin" valueType="num">
                                      <p:cBhvr>
                                        <p:cTn id="105" dur="600" fill="hold"/>
                                        <p:tgtEl>
                                          <p:spTgt spid="319"/>
                                        </p:tgtEl>
                                        <p:attrNameLst>
                                          <p:attrName>ppt_w</p:attrName>
                                        </p:attrNameLst>
                                      </p:cBhvr>
                                      <p:tavLst>
                                        <p:tav tm="0">
                                          <p:val>
                                            <p:fltVal val="0"/>
                                          </p:val>
                                        </p:tav>
                                        <p:tav tm="100000">
                                          <p:val>
                                            <p:strVal val="#ppt_w"/>
                                          </p:val>
                                        </p:tav>
                                      </p:tavLst>
                                    </p:anim>
                                    <p:anim calcmode="lin" valueType="num">
                                      <p:cBhvr>
                                        <p:cTn id="106" dur="600" fill="hold"/>
                                        <p:tgtEl>
                                          <p:spTgt spid="319"/>
                                        </p:tgtEl>
                                        <p:attrNameLst>
                                          <p:attrName>ppt_h</p:attrName>
                                        </p:attrNameLst>
                                      </p:cBhvr>
                                      <p:tavLst>
                                        <p:tav tm="0">
                                          <p:val>
                                            <p:fltVal val="0"/>
                                          </p:val>
                                        </p:tav>
                                        <p:tav tm="100000">
                                          <p:val>
                                            <p:strVal val="#ppt_h"/>
                                          </p:val>
                                        </p:tav>
                                      </p:tavLst>
                                    </p:anim>
                                  </p:childTnLst>
                                </p:cTn>
                              </p:par>
                            </p:childTnLst>
                          </p:cTn>
                        </p:par>
                        <p:par>
                          <p:cTn id="107" fill="hold">
                            <p:stCondLst>
                              <p:cond delay="4900"/>
                            </p:stCondLst>
                            <p:childTnLst>
                              <p:par>
                                <p:cTn id="108" presetClass="entr" nodeType="afterEffect" presetID="10" grpId="22" fill="hold">
                                  <p:stCondLst>
                                    <p:cond delay="0"/>
                                  </p:stCondLst>
                                  <p:iterate type="el" backwards="0">
                                    <p:tmAbs val="0"/>
                                  </p:iterate>
                                  <p:childTnLst>
                                    <p:set>
                                      <p:cBhvr>
                                        <p:cTn id="109" fill="hold"/>
                                        <p:tgtEl>
                                          <p:spTgt spid="316"/>
                                        </p:tgtEl>
                                        <p:attrNameLst>
                                          <p:attrName>style.visibility</p:attrName>
                                        </p:attrNameLst>
                                      </p:cBhvr>
                                      <p:to>
                                        <p:strVal val="visible"/>
                                      </p:to>
                                    </p:set>
                                    <p:animEffect filter="fade" transition="in">
                                      <p:cBhvr>
                                        <p:cTn id="110" dur="300"/>
                                        <p:tgtEl>
                                          <p:spTgt spid="316"/>
                                        </p:tgtEl>
                                      </p:cBhvr>
                                    </p:animEffect>
                                  </p:childTnLst>
                                </p:cTn>
                              </p:par>
                            </p:childTnLst>
                          </p:cTn>
                        </p:par>
                        <p:par>
                          <p:cTn id="111" fill="hold">
                            <p:stCondLst>
                              <p:cond delay="5200"/>
                            </p:stCondLst>
                            <p:childTnLst>
                              <p:par>
                                <p:cTn id="112" presetClass="entr" nodeType="afterEffect" presetSubtype="16" presetID="23" grpId="23" fill="hold">
                                  <p:stCondLst>
                                    <p:cond delay="0"/>
                                  </p:stCondLst>
                                  <p:iterate type="el" backwards="0">
                                    <p:tmAbs val="0"/>
                                  </p:iterate>
                                  <p:childTnLst>
                                    <p:set>
                                      <p:cBhvr>
                                        <p:cTn id="113" fill="hold"/>
                                        <p:tgtEl>
                                          <p:spTgt spid="323"/>
                                        </p:tgtEl>
                                        <p:attrNameLst>
                                          <p:attrName>style.visibility</p:attrName>
                                        </p:attrNameLst>
                                      </p:cBhvr>
                                      <p:to>
                                        <p:strVal val="visible"/>
                                      </p:to>
                                    </p:set>
                                    <p:anim calcmode="lin" valueType="num">
                                      <p:cBhvr>
                                        <p:cTn id="114" dur="600" fill="hold"/>
                                        <p:tgtEl>
                                          <p:spTgt spid="323"/>
                                        </p:tgtEl>
                                        <p:attrNameLst>
                                          <p:attrName>ppt_w</p:attrName>
                                        </p:attrNameLst>
                                      </p:cBhvr>
                                      <p:tavLst>
                                        <p:tav tm="0">
                                          <p:val>
                                            <p:fltVal val="0"/>
                                          </p:val>
                                        </p:tav>
                                        <p:tav tm="100000">
                                          <p:val>
                                            <p:strVal val="#ppt_w"/>
                                          </p:val>
                                        </p:tav>
                                      </p:tavLst>
                                    </p:anim>
                                    <p:anim calcmode="lin" valueType="num">
                                      <p:cBhvr>
                                        <p:cTn id="115" dur="600" fill="hold"/>
                                        <p:tgtEl>
                                          <p:spTgt spid="323"/>
                                        </p:tgtEl>
                                        <p:attrNameLst>
                                          <p:attrName>ppt_h</p:attrName>
                                        </p:attrNameLst>
                                      </p:cBhvr>
                                      <p:tavLst>
                                        <p:tav tm="0">
                                          <p:val>
                                            <p:fltVal val="0"/>
                                          </p:val>
                                        </p:tav>
                                        <p:tav tm="100000">
                                          <p:val>
                                            <p:strVal val="#ppt_h"/>
                                          </p:val>
                                        </p:tav>
                                      </p:tavLst>
                                    </p:anim>
                                  </p:childTnLst>
                                </p:cTn>
                              </p:par>
                            </p:childTnLst>
                          </p:cTn>
                        </p:par>
                        <p:par>
                          <p:cTn id="116" fill="hold">
                            <p:stCondLst>
                              <p:cond delay="5800"/>
                            </p:stCondLst>
                            <p:childTnLst>
                              <p:par>
                                <p:cTn id="117" presetClass="entr" nodeType="afterEffect" presetSubtype="16" presetID="23" grpId="24" fill="hold">
                                  <p:stCondLst>
                                    <p:cond delay="0"/>
                                  </p:stCondLst>
                                  <p:iterate type="el" backwards="0">
                                    <p:tmAbs val="0"/>
                                  </p:iterate>
                                  <p:childTnLst>
                                    <p:set>
                                      <p:cBhvr>
                                        <p:cTn id="118" fill="hold"/>
                                        <p:tgtEl>
                                          <p:spTgt spid="320"/>
                                        </p:tgtEl>
                                        <p:attrNameLst>
                                          <p:attrName>style.visibility</p:attrName>
                                        </p:attrNameLst>
                                      </p:cBhvr>
                                      <p:to>
                                        <p:strVal val="visible"/>
                                      </p:to>
                                    </p:set>
                                    <p:anim calcmode="lin" valueType="num">
                                      <p:cBhvr>
                                        <p:cTn id="119" dur="600" fill="hold"/>
                                        <p:tgtEl>
                                          <p:spTgt spid="320"/>
                                        </p:tgtEl>
                                        <p:attrNameLst>
                                          <p:attrName>ppt_w</p:attrName>
                                        </p:attrNameLst>
                                      </p:cBhvr>
                                      <p:tavLst>
                                        <p:tav tm="0">
                                          <p:val>
                                            <p:fltVal val="0"/>
                                          </p:val>
                                        </p:tav>
                                        <p:tav tm="100000">
                                          <p:val>
                                            <p:strVal val="#ppt_w"/>
                                          </p:val>
                                        </p:tav>
                                      </p:tavLst>
                                    </p:anim>
                                    <p:anim calcmode="lin" valueType="num">
                                      <p:cBhvr>
                                        <p:cTn id="120" dur="600" fill="hold"/>
                                        <p:tgtEl>
                                          <p:spTgt spid="320"/>
                                        </p:tgtEl>
                                        <p:attrNameLst>
                                          <p:attrName>ppt_h</p:attrName>
                                        </p:attrNameLst>
                                      </p:cBhvr>
                                      <p:tavLst>
                                        <p:tav tm="0">
                                          <p:val>
                                            <p:fltVal val="0"/>
                                          </p:val>
                                        </p:tav>
                                        <p:tav tm="100000">
                                          <p:val>
                                            <p:strVal val="#ppt_h"/>
                                          </p:val>
                                        </p:tav>
                                      </p:tavLst>
                                    </p:anim>
                                  </p:childTnLst>
                                </p:cTn>
                              </p:par>
                            </p:childTnLst>
                          </p:cTn>
                        </p:par>
                        <p:par>
                          <p:cTn id="121" fill="hold">
                            <p:stCondLst>
                              <p:cond delay="6400"/>
                            </p:stCondLst>
                            <p:childTnLst>
                              <p:par>
                                <p:cTn id="122" presetClass="entr" nodeType="afterEffect" presetID="10" grpId="25" fill="hold">
                                  <p:stCondLst>
                                    <p:cond delay="0"/>
                                  </p:stCondLst>
                                  <p:iterate type="el" backwards="0">
                                    <p:tmAbs val="0"/>
                                  </p:iterate>
                                  <p:childTnLst>
                                    <p:set>
                                      <p:cBhvr>
                                        <p:cTn id="123" fill="hold"/>
                                        <p:tgtEl>
                                          <p:spTgt spid="317"/>
                                        </p:tgtEl>
                                        <p:attrNameLst>
                                          <p:attrName>style.visibility</p:attrName>
                                        </p:attrNameLst>
                                      </p:cBhvr>
                                      <p:to>
                                        <p:strVal val="visible"/>
                                      </p:to>
                                    </p:set>
                                    <p:animEffect filter="fade" transition="in">
                                      <p:cBhvr>
                                        <p:cTn id="124" dur="300"/>
                                        <p:tgtEl>
                                          <p:spTgt spid="317"/>
                                        </p:tgtEl>
                                      </p:cBhvr>
                                    </p:animEffect>
                                  </p:childTnLst>
                                </p:cTn>
                              </p:par>
                            </p:childTnLst>
                          </p:cTn>
                        </p:par>
                        <p:par>
                          <p:cTn id="125" fill="hold">
                            <p:stCondLst>
                              <p:cond delay="6700"/>
                            </p:stCondLst>
                            <p:childTnLst>
                              <p:par>
                                <p:cTn id="126" presetClass="entr" nodeType="afterEffect" presetSubtype="16" presetID="23" grpId="26" fill="hold">
                                  <p:stCondLst>
                                    <p:cond delay="0"/>
                                  </p:stCondLst>
                                  <p:iterate type="el" backwards="0">
                                    <p:tmAbs val="0"/>
                                  </p:iterate>
                                  <p:childTnLst>
                                    <p:set>
                                      <p:cBhvr>
                                        <p:cTn id="127" fill="hold"/>
                                        <p:tgtEl>
                                          <p:spTgt spid="324"/>
                                        </p:tgtEl>
                                        <p:attrNameLst>
                                          <p:attrName>style.visibility</p:attrName>
                                        </p:attrNameLst>
                                      </p:cBhvr>
                                      <p:to>
                                        <p:strVal val="visible"/>
                                      </p:to>
                                    </p:set>
                                    <p:anim calcmode="lin" valueType="num">
                                      <p:cBhvr>
                                        <p:cTn id="128" dur="600" fill="hold"/>
                                        <p:tgtEl>
                                          <p:spTgt spid="324"/>
                                        </p:tgtEl>
                                        <p:attrNameLst>
                                          <p:attrName>ppt_w</p:attrName>
                                        </p:attrNameLst>
                                      </p:cBhvr>
                                      <p:tavLst>
                                        <p:tav tm="0">
                                          <p:val>
                                            <p:fltVal val="0"/>
                                          </p:val>
                                        </p:tav>
                                        <p:tav tm="100000">
                                          <p:val>
                                            <p:strVal val="#ppt_w"/>
                                          </p:val>
                                        </p:tav>
                                      </p:tavLst>
                                    </p:anim>
                                    <p:anim calcmode="lin" valueType="num">
                                      <p:cBhvr>
                                        <p:cTn id="129" dur="600" fill="hold"/>
                                        <p:tgtEl>
                                          <p:spTgt spid="324"/>
                                        </p:tgtEl>
                                        <p:attrNameLst>
                                          <p:attrName>ppt_h</p:attrName>
                                        </p:attrNameLst>
                                      </p:cBhvr>
                                      <p:tavLst>
                                        <p:tav tm="0">
                                          <p:val>
                                            <p:fltVal val="0"/>
                                          </p:val>
                                        </p:tav>
                                        <p:tav tm="100000">
                                          <p:val>
                                            <p:strVal val="#ppt_h"/>
                                          </p:val>
                                        </p:tav>
                                      </p:tavLst>
                                    </p:anim>
                                  </p:childTnLst>
                                </p:cTn>
                              </p:par>
                            </p:childTnLst>
                          </p:cTn>
                        </p:par>
                        <p:par>
                          <p:cTn id="130" fill="hold">
                            <p:stCondLst>
                              <p:cond delay="7300"/>
                            </p:stCondLst>
                            <p:childTnLst>
                              <p:par>
                                <p:cTn id="131" presetClass="entr" nodeType="afterEffect" presetSubtype="16" presetID="23" grpId="27" fill="hold">
                                  <p:stCondLst>
                                    <p:cond delay="0"/>
                                  </p:stCondLst>
                                  <p:iterate type="el" backwards="0">
                                    <p:tmAbs val="0"/>
                                  </p:iterate>
                                  <p:childTnLst>
                                    <p:set>
                                      <p:cBhvr>
                                        <p:cTn id="132" fill="hold"/>
                                        <p:tgtEl>
                                          <p:spTgt spid="321"/>
                                        </p:tgtEl>
                                        <p:attrNameLst>
                                          <p:attrName>style.visibility</p:attrName>
                                        </p:attrNameLst>
                                      </p:cBhvr>
                                      <p:to>
                                        <p:strVal val="visible"/>
                                      </p:to>
                                    </p:set>
                                    <p:anim calcmode="lin" valueType="num">
                                      <p:cBhvr>
                                        <p:cTn id="133" dur="600" fill="hold"/>
                                        <p:tgtEl>
                                          <p:spTgt spid="321"/>
                                        </p:tgtEl>
                                        <p:attrNameLst>
                                          <p:attrName>ppt_w</p:attrName>
                                        </p:attrNameLst>
                                      </p:cBhvr>
                                      <p:tavLst>
                                        <p:tav tm="0">
                                          <p:val>
                                            <p:fltVal val="0"/>
                                          </p:val>
                                        </p:tav>
                                        <p:tav tm="100000">
                                          <p:val>
                                            <p:strVal val="#ppt_w"/>
                                          </p:val>
                                        </p:tav>
                                      </p:tavLst>
                                    </p:anim>
                                    <p:anim calcmode="lin" valueType="num">
                                      <p:cBhvr>
                                        <p:cTn id="134" dur="600" fill="hold"/>
                                        <p:tgtEl>
                                          <p:spTgt spid="321"/>
                                        </p:tgtEl>
                                        <p:attrNameLst>
                                          <p:attrName>ppt_h</p:attrName>
                                        </p:attrNameLst>
                                      </p:cBhvr>
                                      <p:tavLst>
                                        <p:tav tm="0">
                                          <p:val>
                                            <p:fltVal val="0"/>
                                          </p:val>
                                        </p:tav>
                                        <p:tav tm="100000">
                                          <p:val>
                                            <p:strVal val="#ppt_h"/>
                                          </p:val>
                                        </p:tav>
                                      </p:tavLst>
                                    </p:anim>
                                  </p:childTnLst>
                                </p:cTn>
                              </p:par>
                            </p:childTnLst>
                          </p:cTn>
                        </p:par>
                        <p:par>
                          <p:cTn id="135" fill="hold">
                            <p:stCondLst>
                              <p:cond delay="7900"/>
                            </p:stCondLst>
                            <p:childTnLst>
                              <p:par>
                                <p:cTn id="136" presetClass="entr" nodeType="afterEffect" presetID="10" grpId="28" fill="hold">
                                  <p:stCondLst>
                                    <p:cond delay="0"/>
                                  </p:stCondLst>
                                  <p:iterate type="el" backwards="0">
                                    <p:tmAbs val="0"/>
                                  </p:iterate>
                                  <p:childTnLst>
                                    <p:set>
                                      <p:cBhvr>
                                        <p:cTn id="137" fill="hold"/>
                                        <p:tgtEl>
                                          <p:spTgt spid="318"/>
                                        </p:tgtEl>
                                        <p:attrNameLst>
                                          <p:attrName>style.visibility</p:attrName>
                                        </p:attrNameLst>
                                      </p:cBhvr>
                                      <p:to>
                                        <p:strVal val="visible"/>
                                      </p:to>
                                    </p:set>
                                    <p:animEffect filter="fade" transition="in">
                                      <p:cBhvr>
                                        <p:cTn id="138" dur="300"/>
                                        <p:tgtEl>
                                          <p:spTgt spid="318"/>
                                        </p:tgtEl>
                                      </p:cBhvr>
                                    </p:animEffect>
                                  </p:childTnLst>
                                </p:cTn>
                              </p:par>
                            </p:childTnLst>
                          </p:cTn>
                        </p:par>
                      </p:childTnLst>
                    </p:cTn>
                  </p:par>
                  <p:par>
                    <p:cTn id="139" fill="hold">
                      <p:stCondLst>
                        <p:cond delay="indefinite"/>
                      </p:stCondLst>
                      <p:childTnLst>
                        <p:par>
                          <p:cTn id="140" fill="hold">
                            <p:stCondLst>
                              <p:cond delay="0"/>
                            </p:stCondLst>
                            <p:childTnLst>
                              <p:par>
                                <p:cTn id="141" presetClass="entr" nodeType="clickEffect" presetID="10" grpId="29" fill="hold">
                                  <p:stCondLst>
                                    <p:cond delay="0"/>
                                  </p:stCondLst>
                                  <p:iterate type="el" backwards="0">
                                    <p:tmAbs val="0"/>
                                  </p:iterate>
                                  <p:childTnLst>
                                    <p:set>
                                      <p:cBhvr>
                                        <p:cTn id="142" fill="hold"/>
                                        <p:tgtEl>
                                          <p:spTgt spid="333"/>
                                        </p:tgtEl>
                                        <p:attrNameLst>
                                          <p:attrName>style.visibility</p:attrName>
                                        </p:attrNameLst>
                                      </p:cBhvr>
                                      <p:to>
                                        <p:strVal val="visible"/>
                                      </p:to>
                                    </p:set>
                                    <p:animEffect filter="fade" transition="in">
                                      <p:cBhvr>
                                        <p:cTn id="143" dur="300"/>
                                        <p:tgtEl>
                                          <p:spTgt spid="333"/>
                                        </p:tgtEl>
                                      </p:cBhvr>
                                    </p:animEffect>
                                  </p:childTnLst>
                                </p:cTn>
                              </p:par>
                            </p:childTnLst>
                          </p:cTn>
                        </p:par>
                        <p:par>
                          <p:cTn id="144" fill="hold">
                            <p:stCondLst>
                              <p:cond delay="300"/>
                            </p:stCondLst>
                            <p:childTnLst>
                              <p:par>
                                <p:cTn id="145" presetClass="entr" nodeType="afterEffect" presetSubtype="16" presetID="23" grpId="30" fill="hold">
                                  <p:stCondLst>
                                    <p:cond delay="0"/>
                                  </p:stCondLst>
                                  <p:iterate type="el" backwards="0">
                                    <p:tmAbs val="0"/>
                                  </p:iterate>
                                  <p:childTnLst>
                                    <p:set>
                                      <p:cBhvr>
                                        <p:cTn id="146" fill="hold"/>
                                        <p:tgtEl>
                                          <p:spTgt spid="356"/>
                                        </p:tgtEl>
                                        <p:attrNameLst>
                                          <p:attrName>style.visibility</p:attrName>
                                        </p:attrNameLst>
                                      </p:cBhvr>
                                      <p:to>
                                        <p:strVal val="visible"/>
                                      </p:to>
                                    </p:set>
                                    <p:anim calcmode="lin" valueType="num">
                                      <p:cBhvr>
                                        <p:cTn id="147" dur="600" fill="hold"/>
                                        <p:tgtEl>
                                          <p:spTgt spid="356"/>
                                        </p:tgtEl>
                                        <p:attrNameLst>
                                          <p:attrName>ppt_w</p:attrName>
                                        </p:attrNameLst>
                                      </p:cBhvr>
                                      <p:tavLst>
                                        <p:tav tm="0">
                                          <p:val>
                                            <p:fltVal val="0"/>
                                          </p:val>
                                        </p:tav>
                                        <p:tav tm="100000">
                                          <p:val>
                                            <p:strVal val="#ppt_w"/>
                                          </p:val>
                                        </p:tav>
                                      </p:tavLst>
                                    </p:anim>
                                    <p:anim calcmode="lin" valueType="num">
                                      <p:cBhvr>
                                        <p:cTn id="148" dur="600" fill="hold"/>
                                        <p:tgtEl>
                                          <p:spTgt spid="356"/>
                                        </p:tgtEl>
                                        <p:attrNameLst>
                                          <p:attrName>ppt_h</p:attrName>
                                        </p:attrNameLst>
                                      </p:cBhvr>
                                      <p:tavLst>
                                        <p:tav tm="0">
                                          <p:val>
                                            <p:fltVal val="0"/>
                                          </p:val>
                                        </p:tav>
                                        <p:tav tm="100000">
                                          <p:val>
                                            <p:strVal val="#ppt_h"/>
                                          </p:val>
                                        </p:tav>
                                      </p:tavLst>
                                    </p:anim>
                                  </p:childTnLst>
                                </p:cTn>
                              </p:par>
                            </p:childTnLst>
                          </p:cTn>
                        </p:par>
                        <p:par>
                          <p:cTn id="149" fill="hold">
                            <p:stCondLst>
                              <p:cond delay="900"/>
                            </p:stCondLst>
                            <p:childTnLst>
                              <p:par>
                                <p:cTn id="150" presetClass="entr" nodeType="afterEffect" presetSubtype="16" presetID="23" grpId="31" fill="hold">
                                  <p:stCondLst>
                                    <p:cond delay="0"/>
                                  </p:stCondLst>
                                  <p:iterate type="el" backwards="0">
                                    <p:tmAbs val="0"/>
                                  </p:iterate>
                                  <p:childTnLst>
                                    <p:set>
                                      <p:cBhvr>
                                        <p:cTn id="151" fill="hold"/>
                                        <p:tgtEl>
                                          <p:spTgt spid="355"/>
                                        </p:tgtEl>
                                        <p:attrNameLst>
                                          <p:attrName>style.visibility</p:attrName>
                                        </p:attrNameLst>
                                      </p:cBhvr>
                                      <p:to>
                                        <p:strVal val="visible"/>
                                      </p:to>
                                    </p:set>
                                    <p:anim calcmode="lin" valueType="num">
                                      <p:cBhvr>
                                        <p:cTn id="152" dur="600" fill="hold"/>
                                        <p:tgtEl>
                                          <p:spTgt spid="355"/>
                                        </p:tgtEl>
                                        <p:attrNameLst>
                                          <p:attrName>ppt_w</p:attrName>
                                        </p:attrNameLst>
                                      </p:cBhvr>
                                      <p:tavLst>
                                        <p:tav tm="0">
                                          <p:val>
                                            <p:fltVal val="0"/>
                                          </p:val>
                                        </p:tav>
                                        <p:tav tm="100000">
                                          <p:val>
                                            <p:strVal val="#ppt_w"/>
                                          </p:val>
                                        </p:tav>
                                      </p:tavLst>
                                    </p:anim>
                                    <p:anim calcmode="lin" valueType="num">
                                      <p:cBhvr>
                                        <p:cTn id="153" dur="600" fill="hold"/>
                                        <p:tgtEl>
                                          <p:spTgt spid="355"/>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Class="entr" nodeType="afterEffect" presetSubtype="16" presetID="23" grpId="32" fill="hold">
                                  <p:stCondLst>
                                    <p:cond delay="0"/>
                                  </p:stCondLst>
                                  <p:iterate type="el" backwards="0">
                                    <p:tmAbs val="0"/>
                                  </p:iterate>
                                  <p:childTnLst>
                                    <p:set>
                                      <p:cBhvr>
                                        <p:cTn id="156" fill="hold"/>
                                        <p:tgtEl>
                                          <p:spTgt spid="305"/>
                                        </p:tgtEl>
                                        <p:attrNameLst>
                                          <p:attrName>style.visibility</p:attrName>
                                        </p:attrNameLst>
                                      </p:cBhvr>
                                      <p:to>
                                        <p:strVal val="visible"/>
                                      </p:to>
                                    </p:set>
                                    <p:anim calcmode="lin" valueType="num">
                                      <p:cBhvr>
                                        <p:cTn id="157" dur="600" fill="hold"/>
                                        <p:tgtEl>
                                          <p:spTgt spid="305"/>
                                        </p:tgtEl>
                                        <p:attrNameLst>
                                          <p:attrName>ppt_w</p:attrName>
                                        </p:attrNameLst>
                                      </p:cBhvr>
                                      <p:tavLst>
                                        <p:tav tm="0">
                                          <p:val>
                                            <p:fltVal val="0"/>
                                          </p:val>
                                        </p:tav>
                                        <p:tav tm="100000">
                                          <p:val>
                                            <p:strVal val="#ppt_w"/>
                                          </p:val>
                                        </p:tav>
                                      </p:tavLst>
                                    </p:anim>
                                    <p:anim calcmode="lin" valueType="num">
                                      <p:cBhvr>
                                        <p:cTn id="158" dur="600" fill="hold"/>
                                        <p:tgtEl>
                                          <p:spTgt spid="305"/>
                                        </p:tgtEl>
                                        <p:attrNameLst>
                                          <p:attrName>ppt_h</p:attrName>
                                        </p:attrNameLst>
                                      </p:cBhvr>
                                      <p:tavLst>
                                        <p:tav tm="0">
                                          <p:val>
                                            <p:fltVal val="0"/>
                                          </p:val>
                                        </p:tav>
                                        <p:tav tm="100000">
                                          <p:val>
                                            <p:strVal val="#ppt_h"/>
                                          </p:val>
                                        </p:tav>
                                      </p:tavLst>
                                    </p:anim>
                                  </p:childTnLst>
                                </p:cTn>
                              </p:par>
                            </p:childTnLst>
                          </p:cTn>
                        </p:par>
                      </p:childTnLst>
                    </p:cTn>
                  </p:par>
                  <p:par>
                    <p:cTn id="159" fill="hold">
                      <p:stCondLst>
                        <p:cond delay="indefinite"/>
                      </p:stCondLst>
                      <p:childTnLst>
                        <p:par>
                          <p:cTn id="160" fill="hold">
                            <p:stCondLst>
                              <p:cond delay="0"/>
                            </p:stCondLst>
                            <p:childTnLst>
                              <p:par>
                                <p:cTn id="161" presetClass="entr" nodeType="clickEffect" presetSubtype="16" presetID="23" grpId="33" fill="hold">
                                  <p:stCondLst>
                                    <p:cond delay="0"/>
                                  </p:stCondLst>
                                  <p:iterate type="el" backwards="0">
                                    <p:tmAbs val="0"/>
                                  </p:iterate>
                                  <p:childTnLst>
                                    <p:set>
                                      <p:cBhvr>
                                        <p:cTn id="162" fill="hold"/>
                                        <p:tgtEl>
                                          <p:spTgt spid="275"/>
                                        </p:tgtEl>
                                        <p:attrNameLst>
                                          <p:attrName>style.visibility</p:attrName>
                                        </p:attrNameLst>
                                      </p:cBhvr>
                                      <p:to>
                                        <p:strVal val="visible"/>
                                      </p:to>
                                    </p:set>
                                    <p:anim calcmode="lin" valueType="num">
                                      <p:cBhvr>
                                        <p:cTn id="163" dur="600" fill="hold"/>
                                        <p:tgtEl>
                                          <p:spTgt spid="275"/>
                                        </p:tgtEl>
                                        <p:attrNameLst>
                                          <p:attrName>ppt_w</p:attrName>
                                        </p:attrNameLst>
                                      </p:cBhvr>
                                      <p:tavLst>
                                        <p:tav tm="0">
                                          <p:val>
                                            <p:fltVal val="0"/>
                                          </p:val>
                                        </p:tav>
                                        <p:tav tm="100000">
                                          <p:val>
                                            <p:strVal val="#ppt_w"/>
                                          </p:val>
                                        </p:tav>
                                      </p:tavLst>
                                    </p:anim>
                                    <p:anim calcmode="lin" valueType="num">
                                      <p:cBhvr>
                                        <p:cTn id="164" dur="600" fill="hold"/>
                                        <p:tgtEl>
                                          <p:spTgt spid="275"/>
                                        </p:tgtEl>
                                        <p:attrNameLst>
                                          <p:attrName>ppt_h</p:attrName>
                                        </p:attrNameLst>
                                      </p:cBhvr>
                                      <p:tavLst>
                                        <p:tav tm="0">
                                          <p:val>
                                            <p:fltVal val="0"/>
                                          </p:val>
                                        </p:tav>
                                        <p:tav tm="100000">
                                          <p:val>
                                            <p:strVal val="#ppt_h"/>
                                          </p:val>
                                        </p:tav>
                                      </p:tavLst>
                                    </p:anim>
                                  </p:childTnLst>
                                </p:cTn>
                              </p:par>
                            </p:childTnLst>
                          </p:cTn>
                        </p:par>
                        <p:par>
                          <p:cTn id="165" fill="hold">
                            <p:stCondLst>
                              <p:cond delay="600"/>
                            </p:stCondLst>
                            <p:childTnLst>
                              <p:par>
                                <p:cTn id="166" presetClass="entr" nodeType="afterEffect" presetID="10" grpId="34" fill="hold">
                                  <p:stCondLst>
                                    <p:cond delay="0"/>
                                  </p:stCondLst>
                                  <p:iterate type="el" backwards="0">
                                    <p:tmAbs val="0"/>
                                  </p:iterate>
                                  <p:childTnLst>
                                    <p:set>
                                      <p:cBhvr>
                                        <p:cTn id="167" fill="hold"/>
                                        <p:tgtEl>
                                          <p:spTgt spid="348"/>
                                        </p:tgtEl>
                                        <p:attrNameLst>
                                          <p:attrName>style.visibility</p:attrName>
                                        </p:attrNameLst>
                                      </p:cBhvr>
                                      <p:to>
                                        <p:strVal val="visible"/>
                                      </p:to>
                                    </p:set>
                                    <p:animEffect filter="fade" transition="in">
                                      <p:cBhvr>
                                        <p:cTn id="168" dur="400"/>
                                        <p:tgtEl>
                                          <p:spTgt spid="348"/>
                                        </p:tgtEl>
                                      </p:cBhvr>
                                    </p:animEffect>
                                  </p:childTnLst>
                                </p:cTn>
                              </p:par>
                            </p:childTnLst>
                          </p:cTn>
                        </p:par>
                        <p:par>
                          <p:cTn id="169" fill="hold">
                            <p:stCondLst>
                              <p:cond delay="1000"/>
                            </p:stCondLst>
                            <p:childTnLst>
                              <p:par>
                                <p:cTn id="170" presetClass="entr" nodeType="afterEffect" presetSubtype="16" presetID="23" grpId="35" fill="hold">
                                  <p:stCondLst>
                                    <p:cond delay="0"/>
                                  </p:stCondLst>
                                  <p:iterate type="el" backwards="0">
                                    <p:tmAbs val="0"/>
                                  </p:iterate>
                                  <p:childTnLst>
                                    <p:set>
                                      <p:cBhvr>
                                        <p:cTn id="171" fill="hold"/>
                                        <p:tgtEl>
                                          <p:spTgt spid="277"/>
                                        </p:tgtEl>
                                        <p:attrNameLst>
                                          <p:attrName>style.visibility</p:attrName>
                                        </p:attrNameLst>
                                      </p:cBhvr>
                                      <p:to>
                                        <p:strVal val="visible"/>
                                      </p:to>
                                    </p:set>
                                    <p:anim calcmode="lin" valueType="num">
                                      <p:cBhvr>
                                        <p:cTn id="172" dur="600" fill="hold"/>
                                        <p:tgtEl>
                                          <p:spTgt spid="277"/>
                                        </p:tgtEl>
                                        <p:attrNameLst>
                                          <p:attrName>ppt_w</p:attrName>
                                        </p:attrNameLst>
                                      </p:cBhvr>
                                      <p:tavLst>
                                        <p:tav tm="0">
                                          <p:val>
                                            <p:fltVal val="0"/>
                                          </p:val>
                                        </p:tav>
                                        <p:tav tm="100000">
                                          <p:val>
                                            <p:strVal val="#ppt_w"/>
                                          </p:val>
                                        </p:tav>
                                      </p:tavLst>
                                    </p:anim>
                                    <p:anim calcmode="lin" valueType="num">
                                      <p:cBhvr>
                                        <p:cTn id="173" dur="600" fill="hold"/>
                                        <p:tgtEl>
                                          <p:spTgt spid="277"/>
                                        </p:tgtEl>
                                        <p:attrNameLst>
                                          <p:attrName>ppt_h</p:attrName>
                                        </p:attrNameLst>
                                      </p:cBhvr>
                                      <p:tavLst>
                                        <p:tav tm="0">
                                          <p:val>
                                            <p:fltVal val="0"/>
                                          </p:val>
                                        </p:tav>
                                        <p:tav tm="100000">
                                          <p:val>
                                            <p:strVal val="#ppt_h"/>
                                          </p:val>
                                        </p:tav>
                                      </p:tavLst>
                                    </p:anim>
                                  </p:childTnLst>
                                </p:cTn>
                              </p:par>
                            </p:childTnLst>
                          </p:cTn>
                        </p:par>
                        <p:par>
                          <p:cTn id="174" fill="hold">
                            <p:stCondLst>
                              <p:cond delay="1600"/>
                            </p:stCondLst>
                            <p:childTnLst>
                              <p:par>
                                <p:cTn id="175" presetClass="entr" nodeType="afterEffect" presetSubtype="16" presetID="23" grpId="36" fill="hold">
                                  <p:stCondLst>
                                    <p:cond delay="0"/>
                                  </p:stCondLst>
                                  <p:iterate type="el" backwards="0">
                                    <p:tmAbs val="0"/>
                                  </p:iterate>
                                  <p:childTnLst>
                                    <p:set>
                                      <p:cBhvr>
                                        <p:cTn id="176" fill="hold"/>
                                        <p:tgtEl>
                                          <p:spTgt spid="276"/>
                                        </p:tgtEl>
                                        <p:attrNameLst>
                                          <p:attrName>style.visibility</p:attrName>
                                        </p:attrNameLst>
                                      </p:cBhvr>
                                      <p:to>
                                        <p:strVal val="visible"/>
                                      </p:to>
                                    </p:set>
                                    <p:anim calcmode="lin" valueType="num">
                                      <p:cBhvr>
                                        <p:cTn id="177" dur="600" fill="hold"/>
                                        <p:tgtEl>
                                          <p:spTgt spid="276"/>
                                        </p:tgtEl>
                                        <p:attrNameLst>
                                          <p:attrName>ppt_w</p:attrName>
                                        </p:attrNameLst>
                                      </p:cBhvr>
                                      <p:tavLst>
                                        <p:tav tm="0">
                                          <p:val>
                                            <p:fltVal val="0"/>
                                          </p:val>
                                        </p:tav>
                                        <p:tav tm="100000">
                                          <p:val>
                                            <p:strVal val="#ppt_w"/>
                                          </p:val>
                                        </p:tav>
                                      </p:tavLst>
                                    </p:anim>
                                    <p:anim calcmode="lin" valueType="num">
                                      <p:cBhvr>
                                        <p:cTn id="178" dur="600" fill="hold"/>
                                        <p:tgtEl>
                                          <p:spTgt spid="276"/>
                                        </p:tgtEl>
                                        <p:attrNameLst>
                                          <p:attrName>ppt_h</p:attrName>
                                        </p:attrNameLst>
                                      </p:cBhvr>
                                      <p:tavLst>
                                        <p:tav tm="0">
                                          <p:val>
                                            <p:fltVal val="0"/>
                                          </p:val>
                                        </p:tav>
                                        <p:tav tm="100000">
                                          <p:val>
                                            <p:strVal val="#ppt_h"/>
                                          </p:val>
                                        </p:tav>
                                      </p:tavLst>
                                    </p:anim>
                                  </p:childTnLst>
                                </p:cTn>
                              </p:par>
                            </p:childTnLst>
                          </p:cTn>
                        </p:par>
                      </p:childTnLst>
                    </p:cTn>
                  </p:par>
                  <p:par>
                    <p:cTn id="179" fill="hold">
                      <p:stCondLst>
                        <p:cond delay="indefinite"/>
                      </p:stCondLst>
                      <p:childTnLst>
                        <p:par>
                          <p:cTn id="180" fill="hold">
                            <p:stCondLst>
                              <p:cond delay="0"/>
                            </p:stCondLst>
                            <p:childTnLst>
                              <p:par>
                                <p:cTn id="181" presetClass="entr" nodeType="clickEffect" presetSubtype="8" presetID="22" grpId="37" fill="hold">
                                  <p:stCondLst>
                                    <p:cond delay="0"/>
                                  </p:stCondLst>
                                  <p:iterate type="el" backwards="0">
                                    <p:tmAbs val="0"/>
                                  </p:iterate>
                                  <p:childTnLst>
                                    <p:set>
                                      <p:cBhvr>
                                        <p:cTn id="182" fill="hold"/>
                                        <p:tgtEl>
                                          <p:spTgt spid="302"/>
                                        </p:tgtEl>
                                        <p:attrNameLst>
                                          <p:attrName>style.visibility</p:attrName>
                                        </p:attrNameLst>
                                      </p:cBhvr>
                                      <p:to>
                                        <p:strVal val="visible"/>
                                      </p:to>
                                    </p:set>
                                    <p:animEffect filter="wipe(left)" transition="in">
                                      <p:cBhvr>
                                        <p:cTn id="183" dur="300"/>
                                        <p:tgtEl>
                                          <p:spTgt spid="302"/>
                                        </p:tgtEl>
                                      </p:cBhvr>
                                    </p:animEffect>
                                  </p:childTnLst>
                                </p:cTn>
                              </p:par>
                            </p:childTnLst>
                          </p:cTn>
                        </p:par>
                        <p:par>
                          <p:cTn id="184" fill="hold">
                            <p:stCondLst>
                              <p:cond delay="300"/>
                            </p:stCondLst>
                            <p:childTnLst>
                              <p:par>
                                <p:cTn id="185" presetClass="entr" nodeType="afterEffect" presetSubtype="8" presetID="22" grpId="38" fill="hold">
                                  <p:stCondLst>
                                    <p:cond delay="0"/>
                                  </p:stCondLst>
                                  <p:iterate type="el" backwards="0">
                                    <p:tmAbs val="0"/>
                                  </p:iterate>
                                  <p:childTnLst>
                                    <p:set>
                                      <p:cBhvr>
                                        <p:cTn id="186" fill="hold"/>
                                        <p:tgtEl>
                                          <p:spTgt spid="295"/>
                                        </p:tgtEl>
                                        <p:attrNameLst>
                                          <p:attrName>style.visibility</p:attrName>
                                        </p:attrNameLst>
                                      </p:cBhvr>
                                      <p:to>
                                        <p:strVal val="visible"/>
                                      </p:to>
                                    </p:set>
                                    <p:animEffect filter="wipe(left)" transition="in">
                                      <p:cBhvr>
                                        <p:cTn id="187" dur="300"/>
                                        <p:tgtEl>
                                          <p:spTgt spid="295"/>
                                        </p:tgtEl>
                                      </p:cBhvr>
                                    </p:animEffect>
                                  </p:childTnLst>
                                </p:cTn>
                              </p:par>
                            </p:childTnLst>
                          </p:cTn>
                        </p:par>
                        <p:par>
                          <p:cTn id="188" fill="hold">
                            <p:stCondLst>
                              <p:cond delay="600"/>
                            </p:stCondLst>
                            <p:childTnLst>
                              <p:par>
                                <p:cTn id="189" presetClass="entr" nodeType="afterEffect" presetSubtype="16" presetID="23" grpId="39" fill="hold">
                                  <p:stCondLst>
                                    <p:cond delay="0"/>
                                  </p:stCondLst>
                                  <p:iterate type="el" backwards="0">
                                    <p:tmAbs val="0"/>
                                  </p:iterate>
                                  <p:childTnLst>
                                    <p:set>
                                      <p:cBhvr>
                                        <p:cTn id="190" fill="hold"/>
                                        <p:tgtEl>
                                          <p:spTgt spid="340"/>
                                        </p:tgtEl>
                                        <p:attrNameLst>
                                          <p:attrName>style.visibility</p:attrName>
                                        </p:attrNameLst>
                                      </p:cBhvr>
                                      <p:to>
                                        <p:strVal val="visible"/>
                                      </p:to>
                                    </p:set>
                                    <p:anim calcmode="lin" valueType="num">
                                      <p:cBhvr>
                                        <p:cTn id="191" dur="600" fill="hold"/>
                                        <p:tgtEl>
                                          <p:spTgt spid="340"/>
                                        </p:tgtEl>
                                        <p:attrNameLst>
                                          <p:attrName>ppt_w</p:attrName>
                                        </p:attrNameLst>
                                      </p:cBhvr>
                                      <p:tavLst>
                                        <p:tav tm="0">
                                          <p:val>
                                            <p:fltVal val="0"/>
                                          </p:val>
                                        </p:tav>
                                        <p:tav tm="100000">
                                          <p:val>
                                            <p:strVal val="#ppt_w"/>
                                          </p:val>
                                        </p:tav>
                                      </p:tavLst>
                                    </p:anim>
                                    <p:anim calcmode="lin" valueType="num">
                                      <p:cBhvr>
                                        <p:cTn id="192" dur="600" fill="hold"/>
                                        <p:tgtEl>
                                          <p:spTgt spid="340"/>
                                        </p:tgtEl>
                                        <p:attrNameLst>
                                          <p:attrName>ppt_h</p:attrName>
                                        </p:attrNameLst>
                                      </p:cBhvr>
                                      <p:tavLst>
                                        <p:tav tm="0">
                                          <p:val>
                                            <p:fltVal val="0"/>
                                          </p:val>
                                        </p:tav>
                                        <p:tav tm="100000">
                                          <p:val>
                                            <p:strVal val="#ppt_h"/>
                                          </p:val>
                                        </p:tav>
                                      </p:tavLst>
                                    </p:anim>
                                  </p:childTnLst>
                                </p:cTn>
                              </p:par>
                            </p:childTnLst>
                          </p:cTn>
                        </p:par>
                        <p:par>
                          <p:cTn id="193" fill="hold">
                            <p:stCondLst>
                              <p:cond delay="1200"/>
                            </p:stCondLst>
                            <p:childTnLst>
                              <p:par>
                                <p:cTn id="194" presetClass="entr" nodeType="afterEffect" presetSubtype="16" presetID="23" grpId="40" fill="hold">
                                  <p:stCondLst>
                                    <p:cond delay="0"/>
                                  </p:stCondLst>
                                  <p:iterate type="el" backwards="0">
                                    <p:tmAbs val="0"/>
                                  </p:iterate>
                                  <p:childTnLst>
                                    <p:set>
                                      <p:cBhvr>
                                        <p:cTn id="195" fill="hold"/>
                                        <p:tgtEl>
                                          <p:spTgt spid="342"/>
                                        </p:tgtEl>
                                        <p:attrNameLst>
                                          <p:attrName>style.visibility</p:attrName>
                                        </p:attrNameLst>
                                      </p:cBhvr>
                                      <p:to>
                                        <p:strVal val="visible"/>
                                      </p:to>
                                    </p:set>
                                    <p:anim calcmode="lin" valueType="num">
                                      <p:cBhvr>
                                        <p:cTn id="196" dur="600" fill="hold"/>
                                        <p:tgtEl>
                                          <p:spTgt spid="342"/>
                                        </p:tgtEl>
                                        <p:attrNameLst>
                                          <p:attrName>ppt_w</p:attrName>
                                        </p:attrNameLst>
                                      </p:cBhvr>
                                      <p:tavLst>
                                        <p:tav tm="0">
                                          <p:val>
                                            <p:fltVal val="0"/>
                                          </p:val>
                                        </p:tav>
                                        <p:tav tm="100000">
                                          <p:val>
                                            <p:strVal val="#ppt_w"/>
                                          </p:val>
                                        </p:tav>
                                      </p:tavLst>
                                    </p:anim>
                                    <p:anim calcmode="lin" valueType="num">
                                      <p:cBhvr>
                                        <p:cTn id="197" dur="600" fill="hold"/>
                                        <p:tgtEl>
                                          <p:spTgt spid="342"/>
                                        </p:tgtEl>
                                        <p:attrNameLst>
                                          <p:attrName>ppt_h</p:attrName>
                                        </p:attrNameLst>
                                      </p:cBhvr>
                                      <p:tavLst>
                                        <p:tav tm="0">
                                          <p:val>
                                            <p:fltVal val="0"/>
                                          </p:val>
                                        </p:tav>
                                        <p:tav tm="100000">
                                          <p:val>
                                            <p:strVal val="#ppt_h"/>
                                          </p:val>
                                        </p:tav>
                                      </p:tavLst>
                                    </p:anim>
                                  </p:childTnLst>
                                </p:cTn>
                              </p:par>
                            </p:childTnLst>
                          </p:cTn>
                        </p:par>
                        <p:par>
                          <p:cTn id="198" fill="hold">
                            <p:stCondLst>
                              <p:cond delay="1800"/>
                            </p:stCondLst>
                            <p:childTnLst>
                              <p:par>
                                <p:cTn id="199" presetClass="entr" nodeType="afterEffect" presetID="10" grpId="41" fill="hold">
                                  <p:stCondLst>
                                    <p:cond delay="0"/>
                                  </p:stCondLst>
                                  <p:iterate type="el" backwards="0">
                                    <p:tmAbs val="0"/>
                                  </p:iterate>
                                  <p:childTnLst>
                                    <p:set>
                                      <p:cBhvr>
                                        <p:cTn id="200" fill="hold"/>
                                        <p:tgtEl>
                                          <p:spTgt spid="341"/>
                                        </p:tgtEl>
                                        <p:attrNameLst>
                                          <p:attrName>style.visibility</p:attrName>
                                        </p:attrNameLst>
                                      </p:cBhvr>
                                      <p:to>
                                        <p:strVal val="visible"/>
                                      </p:to>
                                    </p:set>
                                    <p:animEffect filter="fade" transition="in">
                                      <p:cBhvr>
                                        <p:cTn id="201" dur="300"/>
                                        <p:tgtEl>
                                          <p:spTgt spid="341"/>
                                        </p:tgtEl>
                                      </p:cBhvr>
                                    </p:animEffect>
                                  </p:childTnLst>
                                </p:cTn>
                              </p:par>
                            </p:childTnLst>
                          </p:cTn>
                        </p:par>
                        <p:par>
                          <p:cTn id="202" fill="hold">
                            <p:stCondLst>
                              <p:cond delay="2100"/>
                            </p:stCondLst>
                            <p:childTnLst>
                              <p:par>
                                <p:cTn id="203" presetClass="entr" nodeType="afterEffect" presetSubtype="16" presetID="23" grpId="42" fill="hold">
                                  <p:stCondLst>
                                    <p:cond delay="0"/>
                                  </p:stCondLst>
                                  <p:iterate type="el" backwards="0">
                                    <p:tmAbs val="0"/>
                                  </p:iterate>
                                  <p:childTnLst>
                                    <p:set>
                                      <p:cBhvr>
                                        <p:cTn id="204" fill="hold"/>
                                        <p:tgtEl>
                                          <p:spTgt spid="343"/>
                                        </p:tgtEl>
                                        <p:attrNameLst>
                                          <p:attrName>style.visibility</p:attrName>
                                        </p:attrNameLst>
                                      </p:cBhvr>
                                      <p:to>
                                        <p:strVal val="visible"/>
                                      </p:to>
                                    </p:set>
                                    <p:anim calcmode="lin" valueType="num">
                                      <p:cBhvr>
                                        <p:cTn id="205" dur="600" fill="hold"/>
                                        <p:tgtEl>
                                          <p:spTgt spid="343"/>
                                        </p:tgtEl>
                                        <p:attrNameLst>
                                          <p:attrName>ppt_w</p:attrName>
                                        </p:attrNameLst>
                                      </p:cBhvr>
                                      <p:tavLst>
                                        <p:tav tm="0">
                                          <p:val>
                                            <p:fltVal val="0"/>
                                          </p:val>
                                        </p:tav>
                                        <p:tav tm="100000">
                                          <p:val>
                                            <p:strVal val="#ppt_w"/>
                                          </p:val>
                                        </p:tav>
                                      </p:tavLst>
                                    </p:anim>
                                    <p:anim calcmode="lin" valueType="num">
                                      <p:cBhvr>
                                        <p:cTn id="206" dur="600" fill="hold"/>
                                        <p:tgtEl>
                                          <p:spTgt spid="343"/>
                                        </p:tgtEl>
                                        <p:attrNameLst>
                                          <p:attrName>ppt_h</p:attrName>
                                        </p:attrNameLst>
                                      </p:cBhvr>
                                      <p:tavLst>
                                        <p:tav tm="0">
                                          <p:val>
                                            <p:fltVal val="0"/>
                                          </p:val>
                                        </p:tav>
                                        <p:tav tm="100000">
                                          <p:val>
                                            <p:strVal val="#ppt_h"/>
                                          </p:val>
                                        </p:tav>
                                      </p:tavLst>
                                    </p:anim>
                                  </p:childTnLst>
                                </p:cTn>
                              </p:par>
                            </p:childTnLst>
                          </p:cTn>
                        </p:par>
                        <p:par>
                          <p:cTn id="207" fill="hold">
                            <p:stCondLst>
                              <p:cond delay="2700"/>
                            </p:stCondLst>
                            <p:childTnLst>
                              <p:par>
                                <p:cTn id="208" presetClass="entr" nodeType="afterEffect" presetSubtype="16" presetID="23" grpId="43" fill="hold">
                                  <p:stCondLst>
                                    <p:cond delay="0"/>
                                  </p:stCondLst>
                                  <p:iterate type="el" backwards="0">
                                    <p:tmAbs val="0"/>
                                  </p:iterate>
                                  <p:childTnLst>
                                    <p:set>
                                      <p:cBhvr>
                                        <p:cTn id="209" fill="hold"/>
                                        <p:tgtEl>
                                          <p:spTgt spid="283"/>
                                        </p:tgtEl>
                                        <p:attrNameLst>
                                          <p:attrName>style.visibility</p:attrName>
                                        </p:attrNameLst>
                                      </p:cBhvr>
                                      <p:to>
                                        <p:strVal val="visible"/>
                                      </p:to>
                                    </p:set>
                                    <p:anim calcmode="lin" valueType="num">
                                      <p:cBhvr>
                                        <p:cTn id="210" dur="600" fill="hold"/>
                                        <p:tgtEl>
                                          <p:spTgt spid="283"/>
                                        </p:tgtEl>
                                        <p:attrNameLst>
                                          <p:attrName>ppt_w</p:attrName>
                                        </p:attrNameLst>
                                      </p:cBhvr>
                                      <p:tavLst>
                                        <p:tav tm="0">
                                          <p:val>
                                            <p:fltVal val="0"/>
                                          </p:val>
                                        </p:tav>
                                        <p:tav tm="100000">
                                          <p:val>
                                            <p:strVal val="#ppt_w"/>
                                          </p:val>
                                        </p:tav>
                                      </p:tavLst>
                                    </p:anim>
                                    <p:anim calcmode="lin" valueType="num">
                                      <p:cBhvr>
                                        <p:cTn id="211" dur="600" fill="hold"/>
                                        <p:tgtEl>
                                          <p:spTgt spid="283"/>
                                        </p:tgtEl>
                                        <p:attrNameLst>
                                          <p:attrName>ppt_h</p:attrName>
                                        </p:attrNameLst>
                                      </p:cBhvr>
                                      <p:tavLst>
                                        <p:tav tm="0">
                                          <p:val>
                                            <p:fltVal val="0"/>
                                          </p:val>
                                        </p:tav>
                                        <p:tav tm="100000">
                                          <p:val>
                                            <p:strVal val="#ppt_h"/>
                                          </p:val>
                                        </p:tav>
                                      </p:tavLst>
                                    </p:anim>
                                  </p:childTnLst>
                                </p:cTn>
                              </p:par>
                            </p:childTnLst>
                          </p:cTn>
                        </p:par>
                        <p:par>
                          <p:cTn id="212" fill="hold">
                            <p:stCondLst>
                              <p:cond delay="3300"/>
                            </p:stCondLst>
                            <p:childTnLst>
                              <p:par>
                                <p:cTn id="213" presetClass="entr" nodeType="afterEffect" presetSubtype="16" presetID="23" grpId="44" fill="hold">
                                  <p:stCondLst>
                                    <p:cond delay="0"/>
                                  </p:stCondLst>
                                  <p:iterate type="el" backwards="0">
                                    <p:tmAbs val="0"/>
                                  </p:iterate>
                                  <p:childTnLst>
                                    <p:set>
                                      <p:cBhvr>
                                        <p:cTn id="214" fill="hold"/>
                                        <p:tgtEl>
                                          <p:spTgt spid="286"/>
                                        </p:tgtEl>
                                        <p:attrNameLst>
                                          <p:attrName>style.visibility</p:attrName>
                                        </p:attrNameLst>
                                      </p:cBhvr>
                                      <p:to>
                                        <p:strVal val="visible"/>
                                      </p:to>
                                    </p:set>
                                    <p:anim calcmode="lin" valueType="num">
                                      <p:cBhvr>
                                        <p:cTn id="215" dur="600" fill="hold"/>
                                        <p:tgtEl>
                                          <p:spTgt spid="286"/>
                                        </p:tgtEl>
                                        <p:attrNameLst>
                                          <p:attrName>ppt_w</p:attrName>
                                        </p:attrNameLst>
                                      </p:cBhvr>
                                      <p:tavLst>
                                        <p:tav tm="0">
                                          <p:val>
                                            <p:fltVal val="0"/>
                                          </p:val>
                                        </p:tav>
                                        <p:tav tm="100000">
                                          <p:val>
                                            <p:strVal val="#ppt_w"/>
                                          </p:val>
                                        </p:tav>
                                      </p:tavLst>
                                    </p:anim>
                                    <p:anim calcmode="lin" valueType="num">
                                      <p:cBhvr>
                                        <p:cTn id="216" dur="600" fill="hold"/>
                                        <p:tgtEl>
                                          <p:spTgt spid="286"/>
                                        </p:tgtEl>
                                        <p:attrNameLst>
                                          <p:attrName>ppt_h</p:attrName>
                                        </p:attrNameLst>
                                      </p:cBhvr>
                                      <p:tavLst>
                                        <p:tav tm="0">
                                          <p:val>
                                            <p:fltVal val="0"/>
                                          </p:val>
                                        </p:tav>
                                        <p:tav tm="100000">
                                          <p:val>
                                            <p:strVal val="#ppt_h"/>
                                          </p:val>
                                        </p:tav>
                                      </p:tavLst>
                                    </p:anim>
                                  </p:childTnLst>
                                </p:cTn>
                              </p:par>
                            </p:childTnLst>
                          </p:cTn>
                        </p:par>
                        <p:par>
                          <p:cTn id="217" fill="hold">
                            <p:stCondLst>
                              <p:cond delay="3900"/>
                            </p:stCondLst>
                            <p:childTnLst>
                              <p:par>
                                <p:cTn id="218" presetClass="entr" nodeType="afterEffect" presetSubtype="16" presetID="23" grpId="45" fill="hold">
                                  <p:stCondLst>
                                    <p:cond delay="0"/>
                                  </p:stCondLst>
                                  <p:iterate type="el" backwards="0">
                                    <p:tmAbs val="0"/>
                                  </p:iterate>
                                  <p:childTnLst>
                                    <p:set>
                                      <p:cBhvr>
                                        <p:cTn id="219" fill="hold"/>
                                        <p:tgtEl>
                                          <p:spTgt spid="289"/>
                                        </p:tgtEl>
                                        <p:attrNameLst>
                                          <p:attrName>style.visibility</p:attrName>
                                        </p:attrNameLst>
                                      </p:cBhvr>
                                      <p:to>
                                        <p:strVal val="visible"/>
                                      </p:to>
                                    </p:set>
                                    <p:anim calcmode="lin" valueType="num">
                                      <p:cBhvr>
                                        <p:cTn id="220" dur="600" fill="hold"/>
                                        <p:tgtEl>
                                          <p:spTgt spid="289"/>
                                        </p:tgtEl>
                                        <p:attrNameLst>
                                          <p:attrName>ppt_w</p:attrName>
                                        </p:attrNameLst>
                                      </p:cBhvr>
                                      <p:tavLst>
                                        <p:tav tm="0">
                                          <p:val>
                                            <p:fltVal val="0"/>
                                          </p:val>
                                        </p:tav>
                                        <p:tav tm="100000">
                                          <p:val>
                                            <p:strVal val="#ppt_w"/>
                                          </p:val>
                                        </p:tav>
                                      </p:tavLst>
                                    </p:anim>
                                    <p:anim calcmode="lin" valueType="num">
                                      <p:cBhvr>
                                        <p:cTn id="221" dur="600" fill="hold"/>
                                        <p:tgtEl>
                                          <p:spTgt spid="289"/>
                                        </p:tgtEl>
                                        <p:attrNameLst>
                                          <p:attrName>ppt_h</p:attrName>
                                        </p:attrNameLst>
                                      </p:cBhvr>
                                      <p:tavLst>
                                        <p:tav tm="0">
                                          <p:val>
                                            <p:fltVal val="0"/>
                                          </p:val>
                                        </p:tav>
                                        <p:tav tm="100000">
                                          <p:val>
                                            <p:strVal val="#ppt_h"/>
                                          </p:val>
                                        </p:tav>
                                      </p:tavLst>
                                    </p:anim>
                                  </p:childTnLst>
                                </p:cTn>
                              </p:par>
                            </p:childTnLst>
                          </p:cTn>
                        </p:par>
                        <p:par>
                          <p:cTn id="222" fill="hold">
                            <p:stCondLst>
                              <p:cond delay="4500"/>
                            </p:stCondLst>
                            <p:childTnLst>
                              <p:par>
                                <p:cTn id="223" presetClass="entr" nodeType="afterEffect" presetSubtype="16" presetID="23" grpId="46" fill="hold">
                                  <p:stCondLst>
                                    <p:cond delay="0"/>
                                  </p:stCondLst>
                                  <p:iterate type="el" backwards="0">
                                    <p:tmAbs val="0"/>
                                  </p:iterate>
                                  <p:childTnLst>
                                    <p:set>
                                      <p:cBhvr>
                                        <p:cTn id="224" fill="hold"/>
                                        <p:tgtEl>
                                          <p:spTgt spid="312"/>
                                        </p:tgtEl>
                                        <p:attrNameLst>
                                          <p:attrName>style.visibility</p:attrName>
                                        </p:attrNameLst>
                                      </p:cBhvr>
                                      <p:to>
                                        <p:strVal val="visible"/>
                                      </p:to>
                                    </p:set>
                                    <p:anim calcmode="lin" valueType="num">
                                      <p:cBhvr>
                                        <p:cTn id="225" dur="600" fill="hold"/>
                                        <p:tgtEl>
                                          <p:spTgt spid="312"/>
                                        </p:tgtEl>
                                        <p:attrNameLst>
                                          <p:attrName>ppt_w</p:attrName>
                                        </p:attrNameLst>
                                      </p:cBhvr>
                                      <p:tavLst>
                                        <p:tav tm="0">
                                          <p:val>
                                            <p:fltVal val="0"/>
                                          </p:val>
                                        </p:tav>
                                        <p:tav tm="100000">
                                          <p:val>
                                            <p:strVal val="#ppt_w"/>
                                          </p:val>
                                        </p:tav>
                                      </p:tavLst>
                                    </p:anim>
                                    <p:anim calcmode="lin" valueType="num">
                                      <p:cBhvr>
                                        <p:cTn id="226" dur="600" fill="hold"/>
                                        <p:tgtEl>
                                          <p:spTgt spid="312"/>
                                        </p:tgtEl>
                                        <p:attrNameLst>
                                          <p:attrName>ppt_h</p:attrName>
                                        </p:attrNameLst>
                                      </p:cBhvr>
                                      <p:tavLst>
                                        <p:tav tm="0">
                                          <p:val>
                                            <p:fltVal val="0"/>
                                          </p:val>
                                        </p:tav>
                                        <p:tav tm="100000">
                                          <p:val>
                                            <p:strVal val="#ppt_h"/>
                                          </p:val>
                                        </p:tav>
                                      </p:tavLst>
                                    </p:anim>
                                  </p:childTnLst>
                                </p:cTn>
                              </p:par>
                            </p:childTnLst>
                          </p:cTn>
                        </p:par>
                        <p:par>
                          <p:cTn id="227" fill="hold">
                            <p:stCondLst>
                              <p:cond delay="5100"/>
                            </p:stCondLst>
                            <p:childTnLst>
                              <p:par>
                                <p:cTn id="228" presetClass="entr" nodeType="afterEffect" presetSubtype="16" presetID="23" grpId="47" fill="hold">
                                  <p:stCondLst>
                                    <p:cond delay="0"/>
                                  </p:stCondLst>
                                  <p:iterate type="el" backwards="0">
                                    <p:tmAbs val="0"/>
                                  </p:iterate>
                                  <p:childTnLst>
                                    <p:set>
                                      <p:cBhvr>
                                        <p:cTn id="229" fill="hold"/>
                                        <p:tgtEl>
                                          <p:spTgt spid="325"/>
                                        </p:tgtEl>
                                        <p:attrNameLst>
                                          <p:attrName>style.visibility</p:attrName>
                                        </p:attrNameLst>
                                      </p:cBhvr>
                                      <p:to>
                                        <p:strVal val="visible"/>
                                      </p:to>
                                    </p:set>
                                    <p:anim calcmode="lin" valueType="num">
                                      <p:cBhvr>
                                        <p:cTn id="230" dur="600" fill="hold"/>
                                        <p:tgtEl>
                                          <p:spTgt spid="325"/>
                                        </p:tgtEl>
                                        <p:attrNameLst>
                                          <p:attrName>ppt_w</p:attrName>
                                        </p:attrNameLst>
                                      </p:cBhvr>
                                      <p:tavLst>
                                        <p:tav tm="0">
                                          <p:val>
                                            <p:fltVal val="0"/>
                                          </p:val>
                                        </p:tav>
                                        <p:tav tm="100000">
                                          <p:val>
                                            <p:strVal val="#ppt_w"/>
                                          </p:val>
                                        </p:tav>
                                      </p:tavLst>
                                    </p:anim>
                                    <p:anim calcmode="lin" valueType="num">
                                      <p:cBhvr>
                                        <p:cTn id="231" dur="600" fill="hold"/>
                                        <p:tgtEl>
                                          <p:spTgt spid="325"/>
                                        </p:tgtEl>
                                        <p:attrNameLst>
                                          <p:attrName>ppt_h</p:attrName>
                                        </p:attrNameLst>
                                      </p:cBhvr>
                                      <p:tavLst>
                                        <p:tav tm="0">
                                          <p:val>
                                            <p:fltVal val="0"/>
                                          </p:val>
                                        </p:tav>
                                        <p:tav tm="100000">
                                          <p:val>
                                            <p:strVal val="#ppt_h"/>
                                          </p:val>
                                        </p:tav>
                                      </p:tavLst>
                                    </p:anim>
                                  </p:childTnLst>
                                </p:cTn>
                              </p:par>
                            </p:childTnLst>
                          </p:cTn>
                        </p:par>
                      </p:childTnLst>
                    </p:cTn>
                  </p:par>
                  <p:par>
                    <p:cTn id="232" fill="hold">
                      <p:stCondLst>
                        <p:cond delay="indefinite"/>
                      </p:stCondLst>
                      <p:childTnLst>
                        <p:par>
                          <p:cTn id="233" fill="hold">
                            <p:stCondLst>
                              <p:cond delay="0"/>
                            </p:stCondLst>
                            <p:childTnLst>
                              <p:par>
                                <p:cTn id="234" presetClass="entr" nodeType="clickEffect" presetSubtype="16" presetID="23" grpId="48" fill="hold">
                                  <p:stCondLst>
                                    <p:cond delay="0"/>
                                  </p:stCondLst>
                                  <p:iterate type="el" backwards="0">
                                    <p:tmAbs val="0"/>
                                  </p:iterate>
                                  <p:childTnLst>
                                    <p:set>
                                      <p:cBhvr>
                                        <p:cTn id="235" fill="hold"/>
                                        <p:tgtEl>
                                          <p:spTgt spid="349"/>
                                        </p:tgtEl>
                                        <p:attrNameLst>
                                          <p:attrName>style.visibility</p:attrName>
                                        </p:attrNameLst>
                                      </p:cBhvr>
                                      <p:to>
                                        <p:strVal val="visible"/>
                                      </p:to>
                                    </p:set>
                                    <p:anim calcmode="lin" valueType="num">
                                      <p:cBhvr>
                                        <p:cTn id="236" dur="300" fill="hold"/>
                                        <p:tgtEl>
                                          <p:spTgt spid="349"/>
                                        </p:tgtEl>
                                        <p:attrNameLst>
                                          <p:attrName>ppt_w</p:attrName>
                                        </p:attrNameLst>
                                      </p:cBhvr>
                                      <p:tavLst>
                                        <p:tav tm="0">
                                          <p:val>
                                            <p:fltVal val="0"/>
                                          </p:val>
                                        </p:tav>
                                        <p:tav tm="100000">
                                          <p:val>
                                            <p:strVal val="#ppt_w"/>
                                          </p:val>
                                        </p:tav>
                                      </p:tavLst>
                                    </p:anim>
                                    <p:anim calcmode="lin" valueType="num">
                                      <p:cBhvr>
                                        <p:cTn id="237" dur="300" fill="hold"/>
                                        <p:tgtEl>
                                          <p:spTgt spid="349"/>
                                        </p:tgtEl>
                                        <p:attrNameLst>
                                          <p:attrName>ppt_h</p:attrName>
                                        </p:attrNameLst>
                                      </p:cBhvr>
                                      <p:tavLst>
                                        <p:tav tm="0">
                                          <p:val>
                                            <p:fltVal val="0"/>
                                          </p:val>
                                        </p:tav>
                                        <p:tav tm="100000">
                                          <p:val>
                                            <p:strVal val="#ppt_h"/>
                                          </p:val>
                                        </p:tav>
                                      </p:tavLst>
                                    </p:anim>
                                  </p:childTnLst>
                                </p:cTn>
                              </p:par>
                            </p:childTnLst>
                          </p:cTn>
                        </p:par>
                        <p:par>
                          <p:cTn id="238" fill="hold">
                            <p:stCondLst>
                              <p:cond delay="300"/>
                            </p:stCondLst>
                            <p:childTnLst>
                              <p:par>
                                <p:cTn id="239" presetClass="entr" nodeType="afterEffect" presetSubtype="16" presetID="23" grpId="49" fill="hold">
                                  <p:stCondLst>
                                    <p:cond delay="0"/>
                                  </p:stCondLst>
                                  <p:iterate type="el" backwards="0">
                                    <p:tmAbs val="0"/>
                                  </p:iterate>
                                  <p:childTnLst>
                                    <p:set>
                                      <p:cBhvr>
                                        <p:cTn id="240" fill="hold"/>
                                        <p:tgtEl>
                                          <p:spTgt spid="353"/>
                                        </p:tgtEl>
                                        <p:attrNameLst>
                                          <p:attrName>style.visibility</p:attrName>
                                        </p:attrNameLst>
                                      </p:cBhvr>
                                      <p:to>
                                        <p:strVal val="visible"/>
                                      </p:to>
                                    </p:set>
                                    <p:anim calcmode="lin" valueType="num">
                                      <p:cBhvr>
                                        <p:cTn id="241" dur="300" fill="hold"/>
                                        <p:tgtEl>
                                          <p:spTgt spid="353"/>
                                        </p:tgtEl>
                                        <p:attrNameLst>
                                          <p:attrName>ppt_w</p:attrName>
                                        </p:attrNameLst>
                                      </p:cBhvr>
                                      <p:tavLst>
                                        <p:tav tm="0">
                                          <p:val>
                                            <p:fltVal val="0"/>
                                          </p:val>
                                        </p:tav>
                                        <p:tav tm="100000">
                                          <p:val>
                                            <p:strVal val="#ppt_w"/>
                                          </p:val>
                                        </p:tav>
                                      </p:tavLst>
                                    </p:anim>
                                    <p:anim calcmode="lin" valueType="num">
                                      <p:cBhvr>
                                        <p:cTn id="242" dur="300" fill="hold"/>
                                        <p:tgtEl>
                                          <p:spTgt spid="353"/>
                                        </p:tgtEl>
                                        <p:attrNameLst>
                                          <p:attrName>ppt_h</p:attrName>
                                        </p:attrNameLst>
                                      </p:cBhvr>
                                      <p:tavLst>
                                        <p:tav tm="0">
                                          <p:val>
                                            <p:fltVal val="0"/>
                                          </p:val>
                                        </p:tav>
                                        <p:tav tm="100000">
                                          <p:val>
                                            <p:strVal val="#ppt_h"/>
                                          </p:val>
                                        </p:tav>
                                      </p:tavLst>
                                    </p:anim>
                                  </p:childTnLst>
                                </p:cTn>
                              </p:par>
                            </p:childTnLst>
                          </p:cTn>
                        </p:par>
                        <p:par>
                          <p:cTn id="243" fill="hold">
                            <p:stCondLst>
                              <p:cond delay="600"/>
                            </p:stCondLst>
                            <p:childTnLst>
                              <p:par>
                                <p:cTn id="244" presetClass="entr" nodeType="afterEffect" presetSubtype="16" presetID="23" grpId="50" fill="hold">
                                  <p:stCondLst>
                                    <p:cond delay="0"/>
                                  </p:stCondLst>
                                  <p:iterate type="el" backwards="0">
                                    <p:tmAbs val="0"/>
                                  </p:iterate>
                                  <p:childTnLst>
                                    <p:set>
                                      <p:cBhvr>
                                        <p:cTn id="245" fill="hold"/>
                                        <p:tgtEl>
                                          <p:spTgt spid="352"/>
                                        </p:tgtEl>
                                        <p:attrNameLst>
                                          <p:attrName>style.visibility</p:attrName>
                                        </p:attrNameLst>
                                      </p:cBhvr>
                                      <p:to>
                                        <p:strVal val="visible"/>
                                      </p:to>
                                    </p:set>
                                    <p:anim calcmode="lin" valueType="num">
                                      <p:cBhvr>
                                        <p:cTn id="246" dur="300" fill="hold"/>
                                        <p:tgtEl>
                                          <p:spTgt spid="352"/>
                                        </p:tgtEl>
                                        <p:attrNameLst>
                                          <p:attrName>ppt_w</p:attrName>
                                        </p:attrNameLst>
                                      </p:cBhvr>
                                      <p:tavLst>
                                        <p:tav tm="0">
                                          <p:val>
                                            <p:fltVal val="0"/>
                                          </p:val>
                                        </p:tav>
                                        <p:tav tm="100000">
                                          <p:val>
                                            <p:strVal val="#ppt_w"/>
                                          </p:val>
                                        </p:tav>
                                      </p:tavLst>
                                    </p:anim>
                                    <p:anim calcmode="lin" valueType="num">
                                      <p:cBhvr>
                                        <p:cTn id="247" dur="300" fill="hold"/>
                                        <p:tgtEl>
                                          <p:spTgt spid="352"/>
                                        </p:tgtEl>
                                        <p:attrNameLst>
                                          <p:attrName>ppt_h</p:attrName>
                                        </p:attrNameLst>
                                      </p:cBhvr>
                                      <p:tavLst>
                                        <p:tav tm="0">
                                          <p:val>
                                            <p:fltVal val="0"/>
                                          </p:val>
                                        </p:tav>
                                        <p:tav tm="100000">
                                          <p:val>
                                            <p:strVal val="#ppt_h"/>
                                          </p:val>
                                        </p:tav>
                                      </p:tavLst>
                                    </p:anim>
                                  </p:childTnLst>
                                </p:cTn>
                              </p:par>
                            </p:childTnLst>
                          </p:cTn>
                        </p:par>
                        <p:par>
                          <p:cTn id="248" fill="hold">
                            <p:stCondLst>
                              <p:cond delay="900"/>
                            </p:stCondLst>
                            <p:childTnLst>
                              <p:par>
                                <p:cTn id="249" presetClass="entr" nodeType="afterEffect" presetSubtype="16" presetID="23" grpId="51" fill="hold">
                                  <p:stCondLst>
                                    <p:cond delay="0"/>
                                  </p:stCondLst>
                                  <p:iterate type="el" backwards="0">
                                    <p:tmAbs val="0"/>
                                  </p:iterate>
                                  <p:childTnLst>
                                    <p:set>
                                      <p:cBhvr>
                                        <p:cTn id="250" fill="hold"/>
                                        <p:tgtEl>
                                          <p:spTgt spid="345"/>
                                        </p:tgtEl>
                                        <p:attrNameLst>
                                          <p:attrName>style.visibility</p:attrName>
                                        </p:attrNameLst>
                                      </p:cBhvr>
                                      <p:to>
                                        <p:strVal val="visible"/>
                                      </p:to>
                                    </p:set>
                                    <p:anim calcmode="lin" valueType="num">
                                      <p:cBhvr>
                                        <p:cTn id="251" dur="300" fill="hold"/>
                                        <p:tgtEl>
                                          <p:spTgt spid="345"/>
                                        </p:tgtEl>
                                        <p:attrNameLst>
                                          <p:attrName>ppt_w</p:attrName>
                                        </p:attrNameLst>
                                      </p:cBhvr>
                                      <p:tavLst>
                                        <p:tav tm="0">
                                          <p:val>
                                            <p:fltVal val="0"/>
                                          </p:val>
                                        </p:tav>
                                        <p:tav tm="100000">
                                          <p:val>
                                            <p:strVal val="#ppt_w"/>
                                          </p:val>
                                        </p:tav>
                                      </p:tavLst>
                                    </p:anim>
                                    <p:anim calcmode="lin" valueType="num">
                                      <p:cBhvr>
                                        <p:cTn id="252" dur="300" fill="hold"/>
                                        <p:tgtEl>
                                          <p:spTgt spid="345"/>
                                        </p:tgtEl>
                                        <p:attrNameLst>
                                          <p:attrName>ppt_h</p:attrName>
                                        </p:attrNameLst>
                                      </p:cBhvr>
                                      <p:tavLst>
                                        <p:tav tm="0">
                                          <p:val>
                                            <p:fltVal val="0"/>
                                          </p:val>
                                        </p:tav>
                                        <p:tav tm="100000">
                                          <p:val>
                                            <p:strVal val="#ppt_h"/>
                                          </p:val>
                                        </p:tav>
                                      </p:tavLst>
                                    </p:anim>
                                  </p:childTnLst>
                                </p:cTn>
                              </p:par>
                            </p:childTnLst>
                          </p:cTn>
                        </p:par>
                        <p:par>
                          <p:cTn id="253" fill="hold">
                            <p:stCondLst>
                              <p:cond delay="1200"/>
                            </p:stCondLst>
                            <p:childTnLst>
                              <p:par>
                                <p:cTn id="254" presetClass="entr" nodeType="afterEffect" presetID="10" grpId="52" fill="hold">
                                  <p:stCondLst>
                                    <p:cond delay="0"/>
                                  </p:stCondLst>
                                  <p:iterate type="el" backwards="0">
                                    <p:tmAbs val="0"/>
                                  </p:iterate>
                                  <p:childTnLst>
                                    <p:set>
                                      <p:cBhvr>
                                        <p:cTn id="255" fill="hold"/>
                                        <p:tgtEl>
                                          <p:spTgt spid="346"/>
                                        </p:tgtEl>
                                        <p:attrNameLst>
                                          <p:attrName>style.visibility</p:attrName>
                                        </p:attrNameLst>
                                      </p:cBhvr>
                                      <p:to>
                                        <p:strVal val="visible"/>
                                      </p:to>
                                    </p:set>
                                    <p:animEffect filter="fade" transition="in">
                                      <p:cBhvr>
                                        <p:cTn id="256" dur="200"/>
                                        <p:tgtEl>
                                          <p:spTgt spid="346"/>
                                        </p:tgtEl>
                                      </p:cBhvr>
                                    </p:animEffect>
                                  </p:childTnLst>
                                </p:cTn>
                              </p:par>
                            </p:childTnLst>
                          </p:cTn>
                        </p:par>
                        <p:par>
                          <p:cTn id="257" fill="hold">
                            <p:stCondLst>
                              <p:cond delay="1400"/>
                            </p:stCondLst>
                            <p:childTnLst>
                              <p:par>
                                <p:cTn id="258" presetClass="entr" nodeType="afterEffect" presetSubtype="16" presetID="23" grpId="53" fill="hold">
                                  <p:stCondLst>
                                    <p:cond delay="0"/>
                                  </p:stCondLst>
                                  <p:iterate type="el" backwards="0">
                                    <p:tmAbs val="0"/>
                                  </p:iterate>
                                  <p:childTnLst>
                                    <p:set>
                                      <p:cBhvr>
                                        <p:cTn id="259" fill="hold"/>
                                        <p:tgtEl>
                                          <p:spTgt spid="354"/>
                                        </p:tgtEl>
                                        <p:attrNameLst>
                                          <p:attrName>style.visibility</p:attrName>
                                        </p:attrNameLst>
                                      </p:cBhvr>
                                      <p:to>
                                        <p:strVal val="visible"/>
                                      </p:to>
                                    </p:set>
                                    <p:anim calcmode="lin" valueType="num">
                                      <p:cBhvr>
                                        <p:cTn id="260" dur="300" fill="hold"/>
                                        <p:tgtEl>
                                          <p:spTgt spid="354"/>
                                        </p:tgtEl>
                                        <p:attrNameLst>
                                          <p:attrName>ppt_w</p:attrName>
                                        </p:attrNameLst>
                                      </p:cBhvr>
                                      <p:tavLst>
                                        <p:tav tm="0">
                                          <p:val>
                                            <p:fltVal val="0"/>
                                          </p:val>
                                        </p:tav>
                                        <p:tav tm="100000">
                                          <p:val>
                                            <p:strVal val="#ppt_w"/>
                                          </p:val>
                                        </p:tav>
                                      </p:tavLst>
                                    </p:anim>
                                    <p:anim calcmode="lin" valueType="num">
                                      <p:cBhvr>
                                        <p:cTn id="261" dur="300" fill="hold"/>
                                        <p:tgtEl>
                                          <p:spTgt spid="354"/>
                                        </p:tgtEl>
                                        <p:attrNameLst>
                                          <p:attrName>ppt_h</p:attrName>
                                        </p:attrNameLst>
                                      </p:cBhvr>
                                      <p:tavLst>
                                        <p:tav tm="0">
                                          <p:val>
                                            <p:fltVal val="0"/>
                                          </p:val>
                                        </p:tav>
                                        <p:tav tm="100000">
                                          <p:val>
                                            <p:strVal val="#ppt_h"/>
                                          </p:val>
                                        </p:tav>
                                      </p:tavLst>
                                    </p:anim>
                                  </p:childTnLst>
                                </p:cTn>
                              </p:par>
                            </p:childTnLst>
                          </p:cTn>
                        </p:par>
                        <p:par>
                          <p:cTn id="262" fill="hold">
                            <p:stCondLst>
                              <p:cond delay="1700"/>
                            </p:stCondLst>
                            <p:childTnLst>
                              <p:par>
                                <p:cTn id="263" presetClass="entr" nodeType="afterEffect" presetID="10" grpId="54" fill="hold">
                                  <p:stCondLst>
                                    <p:cond delay="0"/>
                                  </p:stCondLst>
                                  <p:iterate type="el" backwards="0">
                                    <p:tmAbs val="0"/>
                                  </p:iterate>
                                  <p:childTnLst>
                                    <p:set>
                                      <p:cBhvr>
                                        <p:cTn id="264" fill="hold"/>
                                        <p:tgtEl>
                                          <p:spTgt spid="347"/>
                                        </p:tgtEl>
                                        <p:attrNameLst>
                                          <p:attrName>style.visibility</p:attrName>
                                        </p:attrNameLst>
                                      </p:cBhvr>
                                      <p:to>
                                        <p:strVal val="visible"/>
                                      </p:to>
                                    </p:set>
                                    <p:animEffect filter="fade" transition="in">
                                      <p:cBhvr>
                                        <p:cTn id="265" dur="200"/>
                                        <p:tgtEl>
                                          <p:spTgt spid="347"/>
                                        </p:tgtEl>
                                      </p:cBhvr>
                                    </p:animEffect>
                                  </p:childTnLst>
                                </p:cTn>
                              </p:par>
                            </p:childTnLst>
                          </p:cTn>
                        </p:par>
                        <p:par>
                          <p:cTn id="266" fill="hold">
                            <p:stCondLst>
                              <p:cond delay="1900"/>
                            </p:stCondLst>
                            <p:childTnLst>
                              <p:par>
                                <p:cTn id="267" presetClass="entr" nodeType="afterEffect" presetSubtype="16" presetID="23" grpId="55" fill="hold">
                                  <p:stCondLst>
                                    <p:cond delay="0"/>
                                  </p:stCondLst>
                                  <p:iterate type="el" backwards="0">
                                    <p:tmAbs val="0"/>
                                  </p:iterate>
                                  <p:childTnLst>
                                    <p:set>
                                      <p:cBhvr>
                                        <p:cTn id="268" fill="hold"/>
                                        <p:tgtEl>
                                          <p:spTgt spid="279"/>
                                        </p:tgtEl>
                                        <p:attrNameLst>
                                          <p:attrName>style.visibility</p:attrName>
                                        </p:attrNameLst>
                                      </p:cBhvr>
                                      <p:to>
                                        <p:strVal val="visible"/>
                                      </p:to>
                                    </p:set>
                                    <p:anim calcmode="lin" valueType="num">
                                      <p:cBhvr>
                                        <p:cTn id="269" dur="300" fill="hold"/>
                                        <p:tgtEl>
                                          <p:spTgt spid="279"/>
                                        </p:tgtEl>
                                        <p:attrNameLst>
                                          <p:attrName>ppt_w</p:attrName>
                                        </p:attrNameLst>
                                      </p:cBhvr>
                                      <p:tavLst>
                                        <p:tav tm="0">
                                          <p:val>
                                            <p:fltVal val="0"/>
                                          </p:val>
                                        </p:tav>
                                        <p:tav tm="100000">
                                          <p:val>
                                            <p:strVal val="#ppt_w"/>
                                          </p:val>
                                        </p:tav>
                                      </p:tavLst>
                                    </p:anim>
                                    <p:anim calcmode="lin" valueType="num">
                                      <p:cBhvr>
                                        <p:cTn id="270" dur="300" fill="hold"/>
                                        <p:tgtEl>
                                          <p:spTgt spid="279"/>
                                        </p:tgtEl>
                                        <p:attrNameLst>
                                          <p:attrName>ppt_h</p:attrName>
                                        </p:attrNameLst>
                                      </p:cBhvr>
                                      <p:tavLst>
                                        <p:tav tm="0">
                                          <p:val>
                                            <p:fltVal val="0"/>
                                          </p:val>
                                        </p:tav>
                                        <p:tav tm="100000">
                                          <p:val>
                                            <p:strVal val="#ppt_h"/>
                                          </p:val>
                                        </p:tav>
                                      </p:tavLst>
                                    </p:anim>
                                  </p:childTnLst>
                                </p:cTn>
                              </p:par>
                            </p:childTnLst>
                          </p:cTn>
                        </p:par>
                        <p:par>
                          <p:cTn id="271" fill="hold">
                            <p:stCondLst>
                              <p:cond delay="2200"/>
                            </p:stCondLst>
                            <p:childTnLst>
                              <p:par>
                                <p:cTn id="272" presetClass="entr" nodeType="afterEffect" presetSubtype="16" presetID="23" grpId="56" fill="hold">
                                  <p:stCondLst>
                                    <p:cond delay="0"/>
                                  </p:stCondLst>
                                  <p:iterate type="el" backwards="0">
                                    <p:tmAbs val="0"/>
                                  </p:iterate>
                                  <p:childTnLst>
                                    <p:set>
                                      <p:cBhvr>
                                        <p:cTn id="273" fill="hold"/>
                                        <p:tgtEl>
                                          <p:spTgt spid="278"/>
                                        </p:tgtEl>
                                        <p:attrNameLst>
                                          <p:attrName>style.visibility</p:attrName>
                                        </p:attrNameLst>
                                      </p:cBhvr>
                                      <p:to>
                                        <p:strVal val="visible"/>
                                      </p:to>
                                    </p:set>
                                    <p:anim calcmode="lin" valueType="num">
                                      <p:cBhvr>
                                        <p:cTn id="274" dur="300" fill="hold"/>
                                        <p:tgtEl>
                                          <p:spTgt spid="278"/>
                                        </p:tgtEl>
                                        <p:attrNameLst>
                                          <p:attrName>ppt_w</p:attrName>
                                        </p:attrNameLst>
                                      </p:cBhvr>
                                      <p:tavLst>
                                        <p:tav tm="0">
                                          <p:val>
                                            <p:fltVal val="0"/>
                                          </p:val>
                                        </p:tav>
                                        <p:tav tm="100000">
                                          <p:val>
                                            <p:strVal val="#ppt_w"/>
                                          </p:val>
                                        </p:tav>
                                      </p:tavLst>
                                    </p:anim>
                                    <p:anim calcmode="lin" valueType="num">
                                      <p:cBhvr>
                                        <p:cTn id="275" dur="300" fill="hold"/>
                                        <p:tgtEl>
                                          <p:spTgt spid="278"/>
                                        </p:tgtEl>
                                        <p:attrNameLst>
                                          <p:attrName>ppt_h</p:attrName>
                                        </p:attrNameLst>
                                      </p:cBhvr>
                                      <p:tavLst>
                                        <p:tav tm="0">
                                          <p:val>
                                            <p:fltVal val="0"/>
                                          </p:val>
                                        </p:tav>
                                        <p:tav tm="100000">
                                          <p:val>
                                            <p:strVal val="#ppt_h"/>
                                          </p:val>
                                        </p:tav>
                                      </p:tavLst>
                                    </p:anim>
                                  </p:childTnLst>
                                </p:cTn>
                              </p:par>
                            </p:childTnLst>
                          </p:cTn>
                        </p:par>
                        <p:par>
                          <p:cTn id="276" fill="hold">
                            <p:stCondLst>
                              <p:cond delay="2500"/>
                            </p:stCondLst>
                            <p:childTnLst>
                              <p:par>
                                <p:cTn id="277" presetClass="entr" nodeType="afterEffect" presetSubtype="16" presetID="23" grpId="57" fill="hold">
                                  <p:stCondLst>
                                    <p:cond delay="0"/>
                                  </p:stCondLst>
                                  <p:iterate type="el" backwards="0">
                                    <p:tmAbs val="0"/>
                                  </p:iterate>
                                  <p:childTnLst>
                                    <p:set>
                                      <p:cBhvr>
                                        <p:cTn id="278" fill="hold"/>
                                        <p:tgtEl>
                                          <p:spTgt spid="350"/>
                                        </p:tgtEl>
                                        <p:attrNameLst>
                                          <p:attrName>style.visibility</p:attrName>
                                        </p:attrNameLst>
                                      </p:cBhvr>
                                      <p:to>
                                        <p:strVal val="visible"/>
                                      </p:to>
                                    </p:set>
                                    <p:anim calcmode="lin" valueType="num">
                                      <p:cBhvr>
                                        <p:cTn id="279" dur="600" fill="hold"/>
                                        <p:tgtEl>
                                          <p:spTgt spid="350"/>
                                        </p:tgtEl>
                                        <p:attrNameLst>
                                          <p:attrName>ppt_w</p:attrName>
                                        </p:attrNameLst>
                                      </p:cBhvr>
                                      <p:tavLst>
                                        <p:tav tm="0">
                                          <p:val>
                                            <p:fltVal val="0"/>
                                          </p:val>
                                        </p:tav>
                                        <p:tav tm="100000">
                                          <p:val>
                                            <p:strVal val="#ppt_w"/>
                                          </p:val>
                                        </p:tav>
                                      </p:tavLst>
                                    </p:anim>
                                    <p:anim calcmode="lin" valueType="num">
                                      <p:cBhvr>
                                        <p:cTn id="280" dur="600" fill="hold"/>
                                        <p:tgtEl>
                                          <p:spTgt spid="350"/>
                                        </p:tgtEl>
                                        <p:attrNameLst>
                                          <p:attrName>ppt_h</p:attrName>
                                        </p:attrNameLst>
                                      </p:cBhvr>
                                      <p:tavLst>
                                        <p:tav tm="0">
                                          <p:val>
                                            <p:fltVal val="0"/>
                                          </p:val>
                                        </p:tav>
                                        <p:tav tm="100000">
                                          <p:val>
                                            <p:strVal val="#ppt_h"/>
                                          </p:val>
                                        </p:tav>
                                      </p:tavLst>
                                    </p:anim>
                                  </p:childTnLst>
                                </p:cTn>
                              </p:par>
                            </p:childTnLst>
                          </p:cTn>
                        </p:par>
                      </p:childTnLst>
                    </p:cTn>
                  </p:par>
                  <p:par>
                    <p:cTn id="281" fill="hold">
                      <p:stCondLst>
                        <p:cond delay="indefinite"/>
                      </p:stCondLst>
                      <p:childTnLst>
                        <p:par>
                          <p:cTn id="282" fill="hold">
                            <p:stCondLst>
                              <p:cond delay="0"/>
                            </p:stCondLst>
                            <p:childTnLst>
                              <p:par>
                                <p:cTn id="283" presetClass="entr" nodeType="clickEffect" presetSubtype="16" presetID="23" grpId="58" fill="hold">
                                  <p:stCondLst>
                                    <p:cond delay="0"/>
                                  </p:stCondLst>
                                  <p:iterate type="el" backwards="0">
                                    <p:tmAbs val="0"/>
                                  </p:iterate>
                                  <p:childTnLst>
                                    <p:set>
                                      <p:cBhvr>
                                        <p:cTn id="284" fill="hold"/>
                                        <p:tgtEl>
                                          <p:spTgt spid="344"/>
                                        </p:tgtEl>
                                        <p:attrNameLst>
                                          <p:attrName>style.visibility</p:attrName>
                                        </p:attrNameLst>
                                      </p:cBhvr>
                                      <p:to>
                                        <p:strVal val="visible"/>
                                      </p:to>
                                    </p:set>
                                    <p:anim calcmode="lin" valueType="num">
                                      <p:cBhvr>
                                        <p:cTn id="285" dur="600" fill="hold"/>
                                        <p:tgtEl>
                                          <p:spTgt spid="344"/>
                                        </p:tgtEl>
                                        <p:attrNameLst>
                                          <p:attrName>ppt_w</p:attrName>
                                        </p:attrNameLst>
                                      </p:cBhvr>
                                      <p:tavLst>
                                        <p:tav tm="0">
                                          <p:val>
                                            <p:fltVal val="0"/>
                                          </p:val>
                                        </p:tav>
                                        <p:tav tm="100000">
                                          <p:val>
                                            <p:strVal val="#ppt_w"/>
                                          </p:val>
                                        </p:tav>
                                      </p:tavLst>
                                    </p:anim>
                                    <p:anim calcmode="lin" valueType="num">
                                      <p:cBhvr>
                                        <p:cTn id="286" dur="600" fill="hold"/>
                                        <p:tgtEl>
                                          <p:spTgt spid="344"/>
                                        </p:tgtEl>
                                        <p:attrNameLst>
                                          <p:attrName>ppt_h</p:attrName>
                                        </p:attrNameLst>
                                      </p:cBhvr>
                                      <p:tavLst>
                                        <p:tav tm="0">
                                          <p:val>
                                            <p:fltVal val="0"/>
                                          </p:val>
                                        </p:tav>
                                        <p:tav tm="100000">
                                          <p:val>
                                            <p:strVal val="#ppt_h"/>
                                          </p:val>
                                        </p:tav>
                                      </p:tavLst>
                                    </p:anim>
                                  </p:childTnLst>
                                </p:cTn>
                              </p:par>
                            </p:childTnLst>
                          </p:cTn>
                        </p:par>
                        <p:par>
                          <p:cTn id="287" fill="hold">
                            <p:stCondLst>
                              <p:cond delay="600"/>
                            </p:stCondLst>
                            <p:childTnLst>
                              <p:par>
                                <p:cTn id="288" presetClass="entr" nodeType="afterEffect" presetSubtype="16" presetID="23" grpId="59" fill="hold">
                                  <p:stCondLst>
                                    <p:cond delay="0"/>
                                  </p:stCondLst>
                                  <p:iterate type="el" backwards="0">
                                    <p:tmAbs val="0"/>
                                  </p:iterate>
                                  <p:childTnLst>
                                    <p:set>
                                      <p:cBhvr>
                                        <p:cTn id="289" fill="hold"/>
                                        <p:tgtEl>
                                          <p:spTgt spid="351"/>
                                        </p:tgtEl>
                                        <p:attrNameLst>
                                          <p:attrName>style.visibility</p:attrName>
                                        </p:attrNameLst>
                                      </p:cBhvr>
                                      <p:to>
                                        <p:strVal val="visible"/>
                                      </p:to>
                                    </p:set>
                                    <p:anim calcmode="lin" valueType="num">
                                      <p:cBhvr>
                                        <p:cTn id="290" dur="600" fill="hold"/>
                                        <p:tgtEl>
                                          <p:spTgt spid="351"/>
                                        </p:tgtEl>
                                        <p:attrNameLst>
                                          <p:attrName>ppt_w</p:attrName>
                                        </p:attrNameLst>
                                      </p:cBhvr>
                                      <p:tavLst>
                                        <p:tav tm="0">
                                          <p:val>
                                            <p:fltVal val="0"/>
                                          </p:val>
                                        </p:tav>
                                        <p:tav tm="100000">
                                          <p:val>
                                            <p:strVal val="#ppt_w"/>
                                          </p:val>
                                        </p:tav>
                                      </p:tavLst>
                                    </p:anim>
                                    <p:anim calcmode="lin" valueType="num">
                                      <p:cBhvr>
                                        <p:cTn id="291" dur="600" fill="hold"/>
                                        <p:tgtEl>
                                          <p:spTgt spid="3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5" grpId="47"/>
      <p:bldP build="whole" bldLvl="1" animBg="1" rev="0" advAuto="0" spid="336" grpId="3"/>
      <p:bldP build="whole" bldLvl="1" animBg="1" rev="0" advAuto="0" spid="341" grpId="41"/>
      <p:bldP build="whole" bldLvl="1" animBg="1" rev="0" advAuto="0" spid="323" grpId="23"/>
      <p:bldP build="whole" bldLvl="1" animBg="1" rev="0" advAuto="0" spid="303" grpId="2"/>
      <p:bldP build="whole" bldLvl="1" animBg="1" rev="0" advAuto="0" spid="335" grpId="11"/>
      <p:bldP build="whole" bldLvl="1" animBg="1" rev="0" advAuto="0" spid="305" grpId="32"/>
      <p:bldP build="whole" bldLvl="1" animBg="1" rev="0" advAuto="0" spid="322" grpId="20"/>
      <p:bldP build="whole" bldLvl="1" animBg="1" rev="0" advAuto="0" spid="348" grpId="34"/>
      <p:bldP build="whole" bldLvl="1" animBg="1" rev="0" advAuto="0" spid="353" grpId="49"/>
      <p:bldP build="whole" bldLvl="1" animBg="1" rev="0" advAuto="0" spid="337" grpId="4"/>
      <p:bldP build="whole" bldLvl="1" animBg="1" rev="0" advAuto="0" spid="349" grpId="48"/>
      <p:bldP build="whole" bldLvl="1" animBg="1" rev="0" advAuto="0" spid="338" grpId="5"/>
      <p:bldP build="whole" bldLvl="1" animBg="1" rev="0" advAuto="0" spid="352" grpId="50"/>
      <p:bldP build="whole" bldLvl="1" animBg="1" rev="0" advAuto="0" spid="308" grpId="10"/>
      <p:bldP build="whole" bldLvl="1" animBg="1" rev="0" advAuto="0" spid="314" grpId="18"/>
      <p:bldP build="whole" bldLvl="1" animBg="1" rev="0" advAuto="0" spid="277" grpId="35"/>
      <p:bldP build="whole" bldLvl="1" animBg="1" rev="0" advAuto="0" spid="324" grpId="26"/>
      <p:bldP build="whole" bldLvl="1" animBg="1" rev="0" advAuto="0" spid="289" grpId="45"/>
      <p:bldP build="whole" bldLvl="1" animBg="1" rev="0" advAuto="0" spid="295" grpId="38"/>
      <p:bldP build="whole" bldLvl="1" animBg="1" rev="0" advAuto="0" spid="355" grpId="31"/>
      <p:bldP build="whole" bldLvl="1" animBg="1" rev="0" advAuto="0" spid="334" grpId="12"/>
      <p:bldP build="whole" bldLvl="1" animBg="1" rev="0" advAuto="0" spid="321" grpId="27"/>
      <p:bldP build="whole" bldLvl="1" animBg="1" rev="0" advAuto="0" spid="318" grpId="28"/>
      <p:bldP build="whole" bldLvl="1" animBg="1" rev="0" advAuto="0" spid="313" grpId="17"/>
      <p:bldP build="whole" bldLvl="1" animBg="1" rev="0" advAuto="0" spid="340" grpId="39"/>
      <p:bldP build="whole" bldLvl="1" animBg="1" rev="0" advAuto="0" spid="339" grpId="6"/>
      <p:bldP build="whole" bldLvl="1" animBg="1" rev="0" advAuto="0" spid="278" grpId="56"/>
      <p:bldP build="whole" bldLvl="1" animBg="1" rev="0" advAuto="0" spid="342" grpId="40"/>
      <p:bldP build="whole" bldLvl="1" animBg="1" rev="0" advAuto="0" spid="275" grpId="33"/>
      <p:bldP build="whole" bldLvl="1" animBg="1" rev="0" advAuto="0" spid="354" grpId="53"/>
      <p:bldP build="whole" bldLvl="1" animBg="1" rev="0" advAuto="0" spid="351" grpId="59"/>
      <p:bldP build="whole" bldLvl="1" animBg="1" rev="0" advAuto="0" spid="317" grpId="25"/>
      <p:bldP build="whole" bldLvl="1" animBg="1" rev="0" advAuto="0" spid="286" grpId="44"/>
      <p:bldP build="whole" bldLvl="1" animBg="1" rev="0" advAuto="0" spid="307" grpId="16"/>
      <p:bldP build="whole" bldLvl="1" animBg="1" rev="0" advAuto="0" spid="344" grpId="58"/>
      <p:bldP build="whole" bldLvl="1" animBg="1" rev="0" advAuto="0" spid="346" grpId="52"/>
      <p:bldP build="whole" bldLvl="1" animBg="1" rev="0" advAuto="0" spid="350" grpId="57"/>
      <p:bldP build="whole" bldLvl="1" animBg="1" rev="0" advAuto="0" spid="328" grpId="8"/>
      <p:bldP build="whole" bldLvl="1" animBg="1" rev="0" advAuto="0" spid="347" grpId="54"/>
      <p:bldP build="whole" bldLvl="1" animBg="1" rev="0" advAuto="0" spid="306" grpId="14"/>
      <p:bldP build="whole" bldLvl="1" animBg="1" rev="0" advAuto="0" spid="279" grpId="55"/>
      <p:bldP build="whole" bldLvl="1" animBg="1" rev="0" advAuto="0" spid="301" grpId="1"/>
      <p:bldP build="whole" bldLvl="1" animBg="1" rev="0" advAuto="0" spid="302" grpId="37"/>
      <p:bldP build="whole" bldLvl="1" animBg="1" rev="0" advAuto="0" spid="283" grpId="43"/>
      <p:bldP build="whole" bldLvl="1" animBg="1" rev="0" advAuto="0" spid="311" grpId="7"/>
      <p:bldP build="whole" bldLvl="1" animBg="1" rev="0" advAuto="0" spid="316" grpId="22"/>
      <p:bldP build="whole" bldLvl="1" animBg="1" rev="0" advAuto="0" spid="319" grpId="21"/>
      <p:bldP build="whole" bldLvl="1" animBg="1" rev="0" advAuto="0" spid="304" grpId="15"/>
      <p:bldP build="whole" bldLvl="1" animBg="1" rev="0" advAuto="0" spid="320" grpId="24"/>
      <p:bldP build="whole" bldLvl="1" animBg="1" rev="0" advAuto="0" spid="315" grpId="19"/>
      <p:bldP build="whole" bldLvl="1" animBg="1" rev="0" advAuto="0" spid="276" grpId="36"/>
      <p:bldP build="whole" bldLvl="1" animBg="1" rev="0" advAuto="0" spid="345" grpId="51"/>
      <p:bldP build="whole" bldLvl="1" animBg="1" rev="0" advAuto="0" spid="312" grpId="46"/>
      <p:bldP build="whole" bldLvl="1" animBg="1" rev="0" advAuto="0" spid="332" grpId="13"/>
      <p:bldP build="whole" bldLvl="1" animBg="1" rev="0" advAuto="0" spid="331" grpId="9"/>
      <p:bldP build="whole" bldLvl="1" animBg="1" rev="0" advAuto="0" spid="343" grpId="42"/>
      <p:bldP build="whole" bldLvl="1" animBg="1" rev="0" advAuto="0" spid="333" grpId="29"/>
      <p:bldP build="whole" bldLvl="1" animBg="1" rev="0" advAuto="0" spid="356" grpId="30"/>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sp>
        <p:nvSpPr>
          <p:cNvPr id="361" name="$300"/>
          <p:cNvSpPr txBox="1"/>
          <p:nvPr/>
        </p:nvSpPr>
        <p:spPr>
          <a:xfrm>
            <a:off x="11257060" y="1281635"/>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chemeClr val="accent4"/>
                </a:solidFill>
                <a:latin typeface="DIN Alternate Bold"/>
                <a:ea typeface="DIN Alternate Bold"/>
                <a:cs typeface="DIN Alternate Bold"/>
                <a:sym typeface="DIN Alternate Bold"/>
              </a:defRPr>
            </a:lvl1pPr>
          </a:lstStyle>
          <a:p>
            <a:pPr/>
            <a:r>
              <a:t>$300</a:t>
            </a:r>
          </a:p>
        </p:txBody>
      </p:sp>
      <p:sp>
        <p:nvSpPr>
          <p:cNvPr id="362" name="COMPENSATION"/>
          <p:cNvSpPr txBox="1"/>
          <p:nvPr/>
        </p:nvSpPr>
        <p:spPr>
          <a:xfrm>
            <a:off x="2323081" y="162518"/>
            <a:ext cx="7565746"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a:solidFill>
                  <a:srgbClr val="FFFFFF"/>
                </a:solidFill>
                <a:latin typeface="+mn-lt"/>
                <a:ea typeface="+mn-ea"/>
                <a:cs typeface="+mn-cs"/>
                <a:sym typeface="Helvetica Neue"/>
              </a:defRPr>
            </a:lvl1pPr>
          </a:lstStyle>
          <a:p>
            <a:pPr/>
            <a:r>
              <a:t>COMPENSATION</a:t>
            </a:r>
          </a:p>
        </p:txBody>
      </p:sp>
      <p:sp>
        <p:nvSpPr>
          <p:cNvPr id="363" name="MONTHLY INVESTMENT"/>
          <p:cNvSpPr txBox="1"/>
          <p:nvPr/>
        </p:nvSpPr>
        <p:spPr>
          <a:xfrm>
            <a:off x="9850523" y="2345045"/>
            <a:ext cx="4682953"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600">
                <a:solidFill>
                  <a:schemeClr val="accent4"/>
                </a:solidFill>
                <a:latin typeface="DIN Alternate Bold"/>
                <a:ea typeface="DIN Alternate Bold"/>
                <a:cs typeface="DIN Alternate Bold"/>
                <a:sym typeface="DIN Alternate Bold"/>
              </a:defRPr>
            </a:lvl1pPr>
          </a:lstStyle>
          <a:p>
            <a:pPr/>
            <a:r>
              <a:t>MONTHLY INVESTMENT</a:t>
            </a:r>
          </a:p>
        </p:txBody>
      </p:sp>
      <p:sp>
        <p:nvSpPr>
          <p:cNvPr id="364" name="Line"/>
          <p:cNvSpPr/>
          <p:nvPr/>
        </p:nvSpPr>
        <p:spPr>
          <a:xfrm flipV="1">
            <a:off x="12191999" y="3089634"/>
            <a:ext cx="1" cy="3903308"/>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365" name="$100"/>
          <p:cNvSpPr txBox="1"/>
          <p:nvPr/>
        </p:nvSpPr>
        <p:spPr>
          <a:xfrm>
            <a:off x="5894243" y="2078345"/>
            <a:ext cx="186987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$100</a:t>
            </a:r>
          </a:p>
        </p:txBody>
      </p:sp>
      <p:sp>
        <p:nvSpPr>
          <p:cNvPr id="366" name="$200"/>
          <p:cNvSpPr txBox="1"/>
          <p:nvPr/>
        </p:nvSpPr>
        <p:spPr>
          <a:xfrm>
            <a:off x="16619879" y="2078345"/>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$200</a:t>
            </a:r>
          </a:p>
        </p:txBody>
      </p:sp>
      <p:sp>
        <p:nvSpPr>
          <p:cNvPr id="367" name="INSURANCE"/>
          <p:cNvSpPr txBox="1"/>
          <p:nvPr/>
        </p:nvSpPr>
        <p:spPr>
          <a:xfrm>
            <a:off x="5592084" y="3138214"/>
            <a:ext cx="2474194"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600">
                <a:solidFill>
                  <a:schemeClr val="accent4"/>
                </a:solidFill>
                <a:latin typeface="DIN Alternate Bold"/>
                <a:ea typeface="DIN Alternate Bold"/>
                <a:cs typeface="DIN Alternate Bold"/>
                <a:sym typeface="DIN Alternate Bold"/>
              </a:defRPr>
            </a:lvl1pPr>
          </a:lstStyle>
          <a:p>
            <a:pPr/>
            <a:r>
              <a:t>INSURANCE</a:t>
            </a:r>
          </a:p>
        </p:txBody>
      </p:sp>
      <p:sp>
        <p:nvSpPr>
          <p:cNvPr id="368" name="MUTUAL FUND"/>
          <p:cNvSpPr txBox="1"/>
          <p:nvPr/>
        </p:nvSpPr>
        <p:spPr>
          <a:xfrm>
            <a:off x="16039336" y="3138214"/>
            <a:ext cx="303096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600">
                <a:solidFill>
                  <a:schemeClr val="accent4"/>
                </a:solidFill>
                <a:latin typeface="DIN Alternate Bold"/>
                <a:ea typeface="DIN Alternate Bold"/>
                <a:cs typeface="DIN Alternate Bold"/>
                <a:sym typeface="DIN Alternate Bold"/>
              </a:defRPr>
            </a:lvl1pPr>
          </a:lstStyle>
          <a:p>
            <a:pPr/>
            <a:r>
              <a:t>MUTUAL FUND</a:t>
            </a:r>
          </a:p>
        </p:txBody>
      </p:sp>
      <p:sp>
        <p:nvSpPr>
          <p:cNvPr id="369" name="$100"/>
          <p:cNvSpPr txBox="1"/>
          <p:nvPr/>
        </p:nvSpPr>
        <p:spPr>
          <a:xfrm>
            <a:off x="3158832" y="5192832"/>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$100</a:t>
            </a:r>
          </a:p>
        </p:txBody>
      </p:sp>
      <p:sp>
        <p:nvSpPr>
          <p:cNvPr id="370" name="INSURANCE"/>
          <p:cNvSpPr txBox="1"/>
          <p:nvPr/>
        </p:nvSpPr>
        <p:spPr>
          <a:xfrm>
            <a:off x="3249990" y="6324600"/>
            <a:ext cx="1687563"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INSURANCE</a:t>
            </a:r>
          </a:p>
        </p:txBody>
      </p:sp>
      <p:sp>
        <p:nvSpPr>
          <p:cNvPr id="371" name="Line"/>
          <p:cNvSpPr/>
          <p:nvPr/>
        </p:nvSpPr>
        <p:spPr>
          <a:xfrm>
            <a:off x="2512034" y="6311900"/>
            <a:ext cx="5252087" cy="0"/>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372" name="x 12"/>
          <p:cNvSpPr txBox="1"/>
          <p:nvPr/>
        </p:nvSpPr>
        <p:spPr>
          <a:xfrm>
            <a:off x="5325539" y="5192832"/>
            <a:ext cx="165020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 12</a:t>
            </a:r>
          </a:p>
        </p:txBody>
      </p:sp>
      <p:sp>
        <p:nvSpPr>
          <p:cNvPr id="373" name="MONTHS"/>
          <p:cNvSpPr txBox="1"/>
          <p:nvPr/>
        </p:nvSpPr>
        <p:spPr>
          <a:xfrm>
            <a:off x="5803788" y="6324600"/>
            <a:ext cx="1264445"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MONTHS</a:t>
            </a:r>
          </a:p>
        </p:txBody>
      </p:sp>
      <p:sp>
        <p:nvSpPr>
          <p:cNvPr id="374" name="="/>
          <p:cNvSpPr txBox="1"/>
          <p:nvPr/>
        </p:nvSpPr>
        <p:spPr>
          <a:xfrm>
            <a:off x="7474015" y="5156200"/>
            <a:ext cx="663030"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375" name="$1,200"/>
          <p:cNvSpPr txBox="1"/>
          <p:nvPr/>
        </p:nvSpPr>
        <p:spPr>
          <a:xfrm>
            <a:off x="8487760" y="5192832"/>
            <a:ext cx="252799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7200">
                <a:solidFill>
                  <a:srgbClr val="FFFFFF"/>
                </a:solidFill>
                <a:latin typeface="DIN Alternate Bold"/>
                <a:ea typeface="DIN Alternate Bold"/>
                <a:cs typeface="DIN Alternate Bold"/>
                <a:sym typeface="DIN Alternate Bold"/>
              </a:defRPr>
            </a:lvl1pPr>
          </a:lstStyle>
          <a:p>
            <a:pPr/>
            <a:r>
              <a:t>$1,200</a:t>
            </a:r>
          </a:p>
        </p:txBody>
      </p:sp>
      <p:sp>
        <p:nvSpPr>
          <p:cNvPr id="376" name="$1,200"/>
          <p:cNvSpPr txBox="1"/>
          <p:nvPr/>
        </p:nvSpPr>
        <p:spPr>
          <a:xfrm>
            <a:off x="2672202" y="7294505"/>
            <a:ext cx="252799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$1,200</a:t>
            </a:r>
          </a:p>
        </p:txBody>
      </p:sp>
      <p:sp>
        <p:nvSpPr>
          <p:cNvPr id="377" name="YEARLY"/>
          <p:cNvSpPr txBox="1"/>
          <p:nvPr/>
        </p:nvSpPr>
        <p:spPr>
          <a:xfrm>
            <a:off x="3548465" y="8426272"/>
            <a:ext cx="1090614"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YEARLY</a:t>
            </a:r>
          </a:p>
        </p:txBody>
      </p:sp>
      <p:sp>
        <p:nvSpPr>
          <p:cNvPr id="378" name="Line"/>
          <p:cNvSpPr/>
          <p:nvPr/>
        </p:nvSpPr>
        <p:spPr>
          <a:xfrm>
            <a:off x="2512035" y="8413573"/>
            <a:ext cx="5252087" cy="1"/>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379" name="x 50%"/>
          <p:cNvSpPr txBox="1"/>
          <p:nvPr/>
        </p:nvSpPr>
        <p:spPr>
          <a:xfrm>
            <a:off x="5328911" y="7294505"/>
            <a:ext cx="212482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 50%</a:t>
            </a:r>
          </a:p>
        </p:txBody>
      </p:sp>
      <p:sp>
        <p:nvSpPr>
          <p:cNvPr id="380" name="ADVANCE"/>
          <p:cNvSpPr txBox="1"/>
          <p:nvPr/>
        </p:nvSpPr>
        <p:spPr>
          <a:xfrm>
            <a:off x="5748722" y="8426272"/>
            <a:ext cx="1374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ADVANCE</a:t>
            </a:r>
          </a:p>
        </p:txBody>
      </p:sp>
      <p:sp>
        <p:nvSpPr>
          <p:cNvPr id="381" name="="/>
          <p:cNvSpPr txBox="1"/>
          <p:nvPr/>
        </p:nvSpPr>
        <p:spPr>
          <a:xfrm>
            <a:off x="7474015" y="7257872"/>
            <a:ext cx="66303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382" name="$600"/>
          <p:cNvSpPr txBox="1"/>
          <p:nvPr/>
        </p:nvSpPr>
        <p:spPr>
          <a:xfrm>
            <a:off x="8487760" y="7310452"/>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7200">
                <a:solidFill>
                  <a:srgbClr val="FFFFFF"/>
                </a:solidFill>
                <a:latin typeface="DIN Alternate Bold"/>
                <a:ea typeface="DIN Alternate Bold"/>
                <a:cs typeface="DIN Alternate Bold"/>
                <a:sym typeface="DIN Alternate Bold"/>
              </a:defRPr>
            </a:lvl1pPr>
          </a:lstStyle>
          <a:p>
            <a:pPr/>
            <a:r>
              <a:t>$600</a:t>
            </a:r>
          </a:p>
        </p:txBody>
      </p:sp>
      <p:sp>
        <p:nvSpPr>
          <p:cNvPr id="383" name="$600"/>
          <p:cNvSpPr txBox="1"/>
          <p:nvPr/>
        </p:nvSpPr>
        <p:spPr>
          <a:xfrm>
            <a:off x="3114143" y="9432812"/>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$600</a:t>
            </a:r>
          </a:p>
        </p:txBody>
      </p:sp>
      <p:sp>
        <p:nvSpPr>
          <p:cNvPr id="384" name="PER CLIENT"/>
          <p:cNvSpPr txBox="1"/>
          <p:nvPr/>
        </p:nvSpPr>
        <p:spPr>
          <a:xfrm>
            <a:off x="3213337" y="10564578"/>
            <a:ext cx="167148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PER CLIENT</a:t>
            </a:r>
          </a:p>
        </p:txBody>
      </p:sp>
      <p:sp>
        <p:nvSpPr>
          <p:cNvPr id="385" name="Line"/>
          <p:cNvSpPr/>
          <p:nvPr/>
        </p:nvSpPr>
        <p:spPr>
          <a:xfrm>
            <a:off x="2467344" y="10551879"/>
            <a:ext cx="5252087" cy="1"/>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386" name="x 3"/>
          <p:cNvSpPr txBox="1"/>
          <p:nvPr/>
        </p:nvSpPr>
        <p:spPr>
          <a:xfrm>
            <a:off x="5500297" y="9432812"/>
            <a:ext cx="121131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 3</a:t>
            </a:r>
          </a:p>
        </p:txBody>
      </p:sp>
      <p:sp>
        <p:nvSpPr>
          <p:cNvPr id="387" name="CLIENTS"/>
          <p:cNvSpPr txBox="1"/>
          <p:nvPr/>
        </p:nvSpPr>
        <p:spPr>
          <a:xfrm>
            <a:off x="5772716" y="10564578"/>
            <a:ext cx="123720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CLIENTS</a:t>
            </a:r>
          </a:p>
        </p:txBody>
      </p:sp>
      <p:sp>
        <p:nvSpPr>
          <p:cNvPr id="388" name="="/>
          <p:cNvSpPr txBox="1"/>
          <p:nvPr/>
        </p:nvSpPr>
        <p:spPr>
          <a:xfrm>
            <a:off x="7474015" y="9377053"/>
            <a:ext cx="66303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389" name="$1,800"/>
          <p:cNvSpPr txBox="1"/>
          <p:nvPr/>
        </p:nvSpPr>
        <p:spPr>
          <a:xfrm>
            <a:off x="8487760" y="9423436"/>
            <a:ext cx="252799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7200">
                <a:solidFill>
                  <a:srgbClr val="FFFFFF"/>
                </a:solidFill>
                <a:latin typeface="DIN Alternate Bold"/>
                <a:ea typeface="DIN Alternate Bold"/>
                <a:cs typeface="DIN Alternate Bold"/>
                <a:sym typeface="DIN Alternate Bold"/>
              </a:defRPr>
            </a:lvl1pPr>
          </a:lstStyle>
          <a:p>
            <a:pPr/>
            <a:r>
              <a:t>$1,800</a:t>
            </a:r>
          </a:p>
        </p:txBody>
      </p:sp>
      <p:sp>
        <p:nvSpPr>
          <p:cNvPr id="390" name="$1,800"/>
          <p:cNvSpPr txBox="1"/>
          <p:nvPr/>
        </p:nvSpPr>
        <p:spPr>
          <a:xfrm>
            <a:off x="2665906" y="11635781"/>
            <a:ext cx="252799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$1,800</a:t>
            </a:r>
          </a:p>
        </p:txBody>
      </p:sp>
      <p:sp>
        <p:nvSpPr>
          <p:cNvPr id="391" name="INSURANCE"/>
          <p:cNvSpPr txBox="1"/>
          <p:nvPr/>
        </p:nvSpPr>
        <p:spPr>
          <a:xfrm>
            <a:off x="3249990" y="12776152"/>
            <a:ext cx="168756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INSURANCE</a:t>
            </a:r>
          </a:p>
        </p:txBody>
      </p:sp>
      <p:sp>
        <p:nvSpPr>
          <p:cNvPr id="392" name="Line"/>
          <p:cNvSpPr/>
          <p:nvPr/>
        </p:nvSpPr>
        <p:spPr>
          <a:xfrm>
            <a:off x="2512035" y="12763452"/>
            <a:ext cx="5252087" cy="1"/>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393" name="x 12"/>
          <p:cNvSpPr txBox="1"/>
          <p:nvPr/>
        </p:nvSpPr>
        <p:spPr>
          <a:xfrm>
            <a:off x="5325539" y="11644385"/>
            <a:ext cx="165020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 12</a:t>
            </a:r>
          </a:p>
        </p:txBody>
      </p:sp>
      <p:sp>
        <p:nvSpPr>
          <p:cNvPr id="394" name="MONTHS"/>
          <p:cNvSpPr txBox="1"/>
          <p:nvPr/>
        </p:nvSpPr>
        <p:spPr>
          <a:xfrm>
            <a:off x="5803788" y="12776152"/>
            <a:ext cx="126444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MONTHS</a:t>
            </a:r>
          </a:p>
        </p:txBody>
      </p:sp>
      <p:sp>
        <p:nvSpPr>
          <p:cNvPr id="395" name="="/>
          <p:cNvSpPr txBox="1"/>
          <p:nvPr/>
        </p:nvSpPr>
        <p:spPr>
          <a:xfrm>
            <a:off x="7474015" y="11607752"/>
            <a:ext cx="66303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396" name="$21,600"/>
          <p:cNvSpPr txBox="1"/>
          <p:nvPr/>
        </p:nvSpPr>
        <p:spPr>
          <a:xfrm>
            <a:off x="8487760" y="11644385"/>
            <a:ext cx="296689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7200">
                <a:solidFill>
                  <a:srgbClr val="FFFFFF"/>
                </a:solidFill>
                <a:latin typeface="DIN Alternate Bold"/>
                <a:ea typeface="DIN Alternate Bold"/>
                <a:cs typeface="DIN Alternate Bold"/>
                <a:sym typeface="DIN Alternate Bold"/>
              </a:defRPr>
            </a:lvl1pPr>
          </a:lstStyle>
          <a:p>
            <a:pPr/>
            <a:r>
              <a:t>$21,600</a:t>
            </a:r>
          </a:p>
        </p:txBody>
      </p:sp>
      <p:sp>
        <p:nvSpPr>
          <p:cNvPr id="397" name="+"/>
          <p:cNvSpPr txBox="1"/>
          <p:nvPr/>
        </p:nvSpPr>
        <p:spPr>
          <a:xfrm>
            <a:off x="11860484" y="7294505"/>
            <a:ext cx="66303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398" name="MONTHLY"/>
          <p:cNvSpPr txBox="1"/>
          <p:nvPr/>
        </p:nvSpPr>
        <p:spPr>
          <a:xfrm>
            <a:off x="14613682" y="10501078"/>
            <a:ext cx="137219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MONTHLY</a:t>
            </a:r>
          </a:p>
        </p:txBody>
      </p:sp>
      <p:sp>
        <p:nvSpPr>
          <p:cNvPr id="399" name="+"/>
          <p:cNvSpPr txBox="1"/>
          <p:nvPr/>
        </p:nvSpPr>
        <p:spPr>
          <a:xfrm>
            <a:off x="11860484" y="9446827"/>
            <a:ext cx="66303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400" name="+"/>
          <p:cNvSpPr txBox="1"/>
          <p:nvPr/>
        </p:nvSpPr>
        <p:spPr>
          <a:xfrm>
            <a:off x="11860484" y="11607752"/>
            <a:ext cx="66303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401" name="$3.50"/>
          <p:cNvSpPr txBox="1"/>
          <p:nvPr/>
        </p:nvSpPr>
        <p:spPr>
          <a:xfrm>
            <a:off x="14204113" y="7257872"/>
            <a:ext cx="208910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$3.50</a:t>
            </a:r>
          </a:p>
        </p:txBody>
      </p:sp>
      <p:sp>
        <p:nvSpPr>
          <p:cNvPr id="402" name="$10.50"/>
          <p:cNvSpPr txBox="1"/>
          <p:nvPr/>
        </p:nvSpPr>
        <p:spPr>
          <a:xfrm>
            <a:off x="14035782" y="9396178"/>
            <a:ext cx="252799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$10.50</a:t>
            </a:r>
          </a:p>
        </p:txBody>
      </p:sp>
      <p:sp>
        <p:nvSpPr>
          <p:cNvPr id="403" name="$126"/>
          <p:cNvSpPr txBox="1"/>
          <p:nvPr/>
        </p:nvSpPr>
        <p:spPr>
          <a:xfrm>
            <a:off x="14313726" y="11607752"/>
            <a:ext cx="186987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$126</a:t>
            </a:r>
          </a:p>
        </p:txBody>
      </p:sp>
      <p:sp>
        <p:nvSpPr>
          <p:cNvPr id="404" name="RESIDUAL…"/>
          <p:cNvSpPr txBox="1"/>
          <p:nvPr/>
        </p:nvSpPr>
        <p:spPr>
          <a:xfrm>
            <a:off x="18073473" y="8862778"/>
            <a:ext cx="4364832"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228600" algn="ctr" defTabSz="825500">
              <a:defRPr sz="7200">
                <a:solidFill>
                  <a:srgbClr val="FFFFFF"/>
                </a:solidFill>
                <a:latin typeface="DIN Alternate Bold"/>
                <a:ea typeface="DIN Alternate Bold"/>
                <a:cs typeface="DIN Alternate Bold"/>
                <a:sym typeface="DIN Alternate Bold"/>
              </a:defRPr>
            </a:pPr>
            <a:r>
              <a:t>RESIDUAL</a:t>
            </a:r>
          </a:p>
          <a:p>
            <a:pPr lvl="1" indent="228600" algn="ctr" defTabSz="825500">
              <a:defRPr sz="7200">
                <a:solidFill>
                  <a:srgbClr val="FFFFFF"/>
                </a:solidFill>
                <a:latin typeface="DIN Alternate Bold"/>
                <a:ea typeface="DIN Alternate Bold"/>
                <a:cs typeface="DIN Alternate Bold"/>
                <a:sym typeface="DIN Alternate Bold"/>
              </a:defRPr>
            </a:pPr>
            <a:r>
              <a:t>INCOME</a:t>
            </a:r>
          </a:p>
        </p:txBody>
      </p:sp>
      <p:sp>
        <p:nvSpPr>
          <p:cNvPr id="405" name="MONTHLY"/>
          <p:cNvSpPr txBox="1"/>
          <p:nvPr/>
        </p:nvSpPr>
        <p:spPr>
          <a:xfrm>
            <a:off x="14571366" y="8426272"/>
            <a:ext cx="137219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MONTHLY</a:t>
            </a:r>
          </a:p>
        </p:txBody>
      </p:sp>
      <p:sp>
        <p:nvSpPr>
          <p:cNvPr id="406" name="MONTHLY"/>
          <p:cNvSpPr txBox="1"/>
          <p:nvPr/>
        </p:nvSpPr>
        <p:spPr>
          <a:xfrm>
            <a:off x="14571366" y="12673400"/>
            <a:ext cx="137219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MONTHLY</a:t>
            </a:r>
          </a:p>
        </p:txBody>
      </p:sp>
      <p:pic>
        <p:nvPicPr>
          <p:cNvPr id="407" name="image19.png" descr="image19.png"/>
          <p:cNvPicPr>
            <a:picLocks noChangeAspect="1"/>
          </p:cNvPicPr>
          <p:nvPr/>
        </p:nvPicPr>
        <p:blipFill>
          <a:blip r:embed="rId3">
            <a:extLst/>
          </a:blip>
          <a:stretch>
            <a:fillRect/>
          </a:stretch>
        </p:blipFill>
        <p:spPr>
          <a:xfrm>
            <a:off x="18427921" y="5030032"/>
            <a:ext cx="3655938" cy="3655937"/>
          </a:xfrm>
          <a:prstGeom prst="rect">
            <a:avLst/>
          </a:prstGeom>
          <a:ln w="12700">
            <a:miter lim="400000"/>
          </a:ln>
        </p:spPr>
      </p:pic>
      <p:grpSp>
        <p:nvGrpSpPr>
          <p:cNvPr id="410" name="Group"/>
          <p:cNvGrpSpPr/>
          <p:nvPr/>
        </p:nvGrpSpPr>
        <p:grpSpPr>
          <a:xfrm>
            <a:off x="14978743" y="3331398"/>
            <a:ext cx="991969" cy="3747292"/>
            <a:chOff x="0" y="0"/>
            <a:chExt cx="991967" cy="3747290"/>
          </a:xfrm>
        </p:grpSpPr>
        <p:sp>
          <p:nvSpPr>
            <p:cNvPr id="408" name="Arrow"/>
            <p:cNvSpPr/>
            <p:nvPr/>
          </p:nvSpPr>
          <p:spPr>
            <a:xfrm rot="5370709">
              <a:off x="-1516489" y="1535231"/>
              <a:ext cx="3741660" cy="676828"/>
            </a:xfrm>
            <a:prstGeom prst="rightArrow">
              <a:avLst>
                <a:gd name="adj1" fmla="val 32000"/>
                <a:gd name="adj2" fmla="val 126841"/>
              </a:avLst>
            </a:prstGeom>
            <a:solidFill>
              <a:srgbClr val="D58C3D"/>
            </a:solidFill>
            <a:ln w="12700" cap="flat">
              <a:noFill/>
              <a:miter lim="400000"/>
            </a:ln>
            <a:effectLst/>
          </p:spPr>
          <p:txBody>
            <a:bodyPr wrap="square" lIns="50800" tIns="50800" rIns="50800" bIns="50800" numCol="1" anchor="ctr">
              <a:noAutofit/>
            </a:bodyPr>
            <a:lstStyle/>
            <a:p>
              <a:pPr algn="ctr" defTabSz="584200">
                <a:defRPr sz="2200">
                  <a:solidFill>
                    <a:schemeClr val="accent4"/>
                  </a:solidFill>
                </a:defRPr>
              </a:pPr>
            </a:p>
          </p:txBody>
        </p:sp>
        <p:sp>
          <p:nvSpPr>
            <p:cNvPr id="409" name="Rectangle"/>
            <p:cNvSpPr/>
            <p:nvPr/>
          </p:nvSpPr>
          <p:spPr>
            <a:xfrm rot="5400000">
              <a:off x="514788" y="-279657"/>
              <a:ext cx="197213" cy="757146"/>
            </a:xfrm>
            <a:prstGeom prst="rect">
              <a:avLst/>
            </a:prstGeom>
            <a:solidFill>
              <a:srgbClr val="D58C3D"/>
            </a:solidFill>
            <a:ln w="12700" cap="flat">
              <a:noFill/>
              <a:miter lim="400000"/>
            </a:ln>
            <a:effectLst/>
          </p:spPr>
          <p:txBody>
            <a:bodyPr wrap="square" lIns="50800" tIns="50800" rIns="50800" bIns="50800" numCol="1" anchor="ctr">
              <a:noAutofit/>
            </a:bodyPr>
            <a:lstStyle/>
            <a:p>
              <a:pPr algn="ctr" defTabSz="825500">
                <a:defRPr sz="3200">
                  <a:solidFill>
                    <a:srgbClr val="FFFFFF"/>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69"/>
                                        </p:tgtEl>
                                        <p:attrNameLst>
                                          <p:attrName>style.visibility</p:attrName>
                                        </p:attrNameLst>
                                      </p:cBhvr>
                                      <p:to>
                                        <p:strVal val="visible"/>
                                      </p:to>
                                    </p:set>
                                    <p:anim calcmode="lin" valueType="num">
                                      <p:cBhvr>
                                        <p:cTn id="7" dur="750" fill="hold"/>
                                        <p:tgtEl>
                                          <p:spTgt spid="369"/>
                                        </p:tgtEl>
                                        <p:attrNameLst>
                                          <p:attrName>ppt_w</p:attrName>
                                        </p:attrNameLst>
                                      </p:cBhvr>
                                      <p:tavLst>
                                        <p:tav tm="0">
                                          <p:val>
                                            <p:fltVal val="0"/>
                                          </p:val>
                                        </p:tav>
                                        <p:tav tm="100000">
                                          <p:val>
                                            <p:strVal val="#ppt_w"/>
                                          </p:val>
                                        </p:tav>
                                      </p:tavLst>
                                    </p:anim>
                                    <p:anim calcmode="lin" valueType="num">
                                      <p:cBhvr>
                                        <p:cTn id="8" dur="750" fill="hold"/>
                                        <p:tgtEl>
                                          <p:spTgt spid="369"/>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370"/>
                                        </p:tgtEl>
                                        <p:attrNameLst>
                                          <p:attrName>style.visibility</p:attrName>
                                        </p:attrNameLst>
                                      </p:cBhvr>
                                      <p:to>
                                        <p:strVal val="visible"/>
                                      </p:to>
                                    </p:set>
                                    <p:anim calcmode="lin" valueType="num">
                                      <p:cBhvr>
                                        <p:cTn id="12" dur="750" fill="hold"/>
                                        <p:tgtEl>
                                          <p:spTgt spid="370"/>
                                        </p:tgtEl>
                                        <p:attrNameLst>
                                          <p:attrName>ppt_w</p:attrName>
                                        </p:attrNameLst>
                                      </p:cBhvr>
                                      <p:tavLst>
                                        <p:tav tm="0">
                                          <p:val>
                                            <p:fltVal val="0"/>
                                          </p:val>
                                        </p:tav>
                                        <p:tav tm="100000">
                                          <p:val>
                                            <p:strVal val="#ppt_w"/>
                                          </p:val>
                                        </p:tav>
                                      </p:tavLst>
                                    </p:anim>
                                    <p:anim calcmode="lin" valueType="num">
                                      <p:cBhvr>
                                        <p:cTn id="13" dur="750" fill="hold"/>
                                        <p:tgtEl>
                                          <p:spTgt spid="370"/>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Class="entr" nodeType="afterEffect" presetSubtype="16" presetID="23" grpId="3" fill="hold">
                                  <p:stCondLst>
                                    <p:cond delay="0"/>
                                  </p:stCondLst>
                                  <p:iterate type="el" backwards="0">
                                    <p:tmAbs val="0"/>
                                  </p:iterate>
                                  <p:childTnLst>
                                    <p:set>
                                      <p:cBhvr>
                                        <p:cTn id="16" fill="hold"/>
                                        <p:tgtEl>
                                          <p:spTgt spid="372"/>
                                        </p:tgtEl>
                                        <p:attrNameLst>
                                          <p:attrName>style.visibility</p:attrName>
                                        </p:attrNameLst>
                                      </p:cBhvr>
                                      <p:to>
                                        <p:strVal val="visible"/>
                                      </p:to>
                                    </p:set>
                                    <p:anim calcmode="lin" valueType="num">
                                      <p:cBhvr>
                                        <p:cTn id="17" dur="750" fill="hold"/>
                                        <p:tgtEl>
                                          <p:spTgt spid="372"/>
                                        </p:tgtEl>
                                        <p:attrNameLst>
                                          <p:attrName>ppt_w</p:attrName>
                                        </p:attrNameLst>
                                      </p:cBhvr>
                                      <p:tavLst>
                                        <p:tav tm="0">
                                          <p:val>
                                            <p:fltVal val="0"/>
                                          </p:val>
                                        </p:tav>
                                        <p:tav tm="100000">
                                          <p:val>
                                            <p:strVal val="#ppt_w"/>
                                          </p:val>
                                        </p:tav>
                                      </p:tavLst>
                                    </p:anim>
                                    <p:anim calcmode="lin" valueType="num">
                                      <p:cBhvr>
                                        <p:cTn id="18" dur="750" fill="hold"/>
                                        <p:tgtEl>
                                          <p:spTgt spid="372"/>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Class="entr" nodeType="afterEffect" presetSubtype="16" presetID="23" grpId="4" fill="hold">
                                  <p:stCondLst>
                                    <p:cond delay="0"/>
                                  </p:stCondLst>
                                  <p:iterate type="el" backwards="0">
                                    <p:tmAbs val="0"/>
                                  </p:iterate>
                                  <p:childTnLst>
                                    <p:set>
                                      <p:cBhvr>
                                        <p:cTn id="21" fill="hold"/>
                                        <p:tgtEl>
                                          <p:spTgt spid="374"/>
                                        </p:tgtEl>
                                        <p:attrNameLst>
                                          <p:attrName>style.visibility</p:attrName>
                                        </p:attrNameLst>
                                      </p:cBhvr>
                                      <p:to>
                                        <p:strVal val="visible"/>
                                      </p:to>
                                    </p:set>
                                    <p:anim calcmode="lin" valueType="num">
                                      <p:cBhvr>
                                        <p:cTn id="22" dur="750" fill="hold"/>
                                        <p:tgtEl>
                                          <p:spTgt spid="374"/>
                                        </p:tgtEl>
                                        <p:attrNameLst>
                                          <p:attrName>ppt_w</p:attrName>
                                        </p:attrNameLst>
                                      </p:cBhvr>
                                      <p:tavLst>
                                        <p:tav tm="0">
                                          <p:val>
                                            <p:fltVal val="0"/>
                                          </p:val>
                                        </p:tav>
                                        <p:tav tm="100000">
                                          <p:val>
                                            <p:strVal val="#ppt_w"/>
                                          </p:val>
                                        </p:tav>
                                      </p:tavLst>
                                    </p:anim>
                                    <p:anim calcmode="lin" valueType="num">
                                      <p:cBhvr>
                                        <p:cTn id="23" dur="750" fill="hold"/>
                                        <p:tgtEl>
                                          <p:spTgt spid="374"/>
                                        </p:tgtEl>
                                        <p:attrNameLst>
                                          <p:attrName>ppt_h</p:attrName>
                                        </p:attrNameLst>
                                      </p:cBhvr>
                                      <p:tavLst>
                                        <p:tav tm="0">
                                          <p:val>
                                            <p:fltVal val="0"/>
                                          </p:val>
                                        </p:tav>
                                        <p:tav tm="100000">
                                          <p:val>
                                            <p:strVal val="#ppt_h"/>
                                          </p:val>
                                        </p:tav>
                                      </p:tavLst>
                                    </p:anim>
                                  </p:childTnLst>
                                </p:cTn>
                              </p:par>
                            </p:childTnLst>
                          </p:cTn>
                        </p:par>
                        <p:par>
                          <p:cTn id="24" fill="hold">
                            <p:stCondLst>
                              <p:cond delay="3000"/>
                            </p:stCondLst>
                            <p:childTnLst>
                              <p:par>
                                <p:cTn id="25" presetClass="entr" nodeType="afterEffect" presetID="10" grpId="5" fill="hold">
                                  <p:stCondLst>
                                    <p:cond delay="0"/>
                                  </p:stCondLst>
                                  <p:iterate type="el" backwards="0">
                                    <p:tmAbs val="0"/>
                                  </p:iterate>
                                  <p:childTnLst>
                                    <p:set>
                                      <p:cBhvr>
                                        <p:cTn id="26" fill="hold"/>
                                        <p:tgtEl>
                                          <p:spTgt spid="371"/>
                                        </p:tgtEl>
                                        <p:attrNameLst>
                                          <p:attrName>style.visibility</p:attrName>
                                        </p:attrNameLst>
                                      </p:cBhvr>
                                      <p:to>
                                        <p:strVal val="visible"/>
                                      </p:to>
                                    </p:set>
                                    <p:animEffect filter="fade" transition="in">
                                      <p:cBhvr>
                                        <p:cTn id="27" dur="400"/>
                                        <p:tgtEl>
                                          <p:spTgt spid="371"/>
                                        </p:tgtEl>
                                      </p:cBhvr>
                                    </p:animEffect>
                                  </p:childTnLst>
                                </p:cTn>
                              </p:par>
                            </p:childTnLst>
                          </p:cTn>
                        </p:par>
                        <p:par>
                          <p:cTn id="28" fill="hold">
                            <p:stCondLst>
                              <p:cond delay="3400"/>
                            </p:stCondLst>
                            <p:childTnLst>
                              <p:par>
                                <p:cTn id="29" presetClass="entr" nodeType="afterEffect" presetSubtype="16" presetID="23" grpId="6" fill="hold">
                                  <p:stCondLst>
                                    <p:cond delay="0"/>
                                  </p:stCondLst>
                                  <p:iterate type="el" backwards="0">
                                    <p:tmAbs val="0"/>
                                  </p:iterate>
                                  <p:childTnLst>
                                    <p:set>
                                      <p:cBhvr>
                                        <p:cTn id="30" fill="hold"/>
                                        <p:tgtEl>
                                          <p:spTgt spid="373"/>
                                        </p:tgtEl>
                                        <p:attrNameLst>
                                          <p:attrName>style.visibility</p:attrName>
                                        </p:attrNameLst>
                                      </p:cBhvr>
                                      <p:to>
                                        <p:strVal val="visible"/>
                                      </p:to>
                                    </p:set>
                                    <p:anim calcmode="lin" valueType="num">
                                      <p:cBhvr>
                                        <p:cTn id="31" dur="750" fill="hold"/>
                                        <p:tgtEl>
                                          <p:spTgt spid="373"/>
                                        </p:tgtEl>
                                        <p:attrNameLst>
                                          <p:attrName>ppt_w</p:attrName>
                                        </p:attrNameLst>
                                      </p:cBhvr>
                                      <p:tavLst>
                                        <p:tav tm="0">
                                          <p:val>
                                            <p:fltVal val="0"/>
                                          </p:val>
                                        </p:tav>
                                        <p:tav tm="100000">
                                          <p:val>
                                            <p:strVal val="#ppt_w"/>
                                          </p:val>
                                        </p:tav>
                                      </p:tavLst>
                                    </p:anim>
                                    <p:anim calcmode="lin" valueType="num">
                                      <p:cBhvr>
                                        <p:cTn id="32" dur="750" fill="hold"/>
                                        <p:tgtEl>
                                          <p:spTgt spid="373"/>
                                        </p:tgtEl>
                                        <p:attrNameLst>
                                          <p:attrName>ppt_h</p:attrName>
                                        </p:attrNameLst>
                                      </p:cBhvr>
                                      <p:tavLst>
                                        <p:tav tm="0">
                                          <p:val>
                                            <p:fltVal val="0"/>
                                          </p:val>
                                        </p:tav>
                                        <p:tav tm="100000">
                                          <p:val>
                                            <p:strVal val="#ppt_h"/>
                                          </p:val>
                                        </p:tav>
                                      </p:tavLst>
                                    </p:anim>
                                  </p:childTnLst>
                                </p:cTn>
                              </p:par>
                            </p:childTnLst>
                          </p:cTn>
                        </p:par>
                        <p:par>
                          <p:cTn id="33" fill="hold">
                            <p:stCondLst>
                              <p:cond delay="4150"/>
                            </p:stCondLst>
                            <p:childTnLst>
                              <p:par>
                                <p:cTn id="34" presetClass="entr" nodeType="afterEffect" presetSubtype="16" presetID="23" grpId="7" fill="hold">
                                  <p:stCondLst>
                                    <p:cond delay="0"/>
                                  </p:stCondLst>
                                  <p:iterate type="el" backwards="0">
                                    <p:tmAbs val="0"/>
                                  </p:iterate>
                                  <p:childTnLst>
                                    <p:set>
                                      <p:cBhvr>
                                        <p:cTn id="35" fill="hold"/>
                                        <p:tgtEl>
                                          <p:spTgt spid="375"/>
                                        </p:tgtEl>
                                        <p:attrNameLst>
                                          <p:attrName>style.visibility</p:attrName>
                                        </p:attrNameLst>
                                      </p:cBhvr>
                                      <p:to>
                                        <p:strVal val="visible"/>
                                      </p:to>
                                    </p:set>
                                    <p:anim calcmode="lin" valueType="num">
                                      <p:cBhvr>
                                        <p:cTn id="36" dur="750" fill="hold"/>
                                        <p:tgtEl>
                                          <p:spTgt spid="375"/>
                                        </p:tgtEl>
                                        <p:attrNameLst>
                                          <p:attrName>ppt_w</p:attrName>
                                        </p:attrNameLst>
                                      </p:cBhvr>
                                      <p:tavLst>
                                        <p:tav tm="0">
                                          <p:val>
                                            <p:fltVal val="0"/>
                                          </p:val>
                                        </p:tav>
                                        <p:tav tm="100000">
                                          <p:val>
                                            <p:strVal val="#ppt_w"/>
                                          </p:val>
                                        </p:tav>
                                      </p:tavLst>
                                    </p:anim>
                                    <p:anim calcmode="lin" valueType="num">
                                      <p:cBhvr>
                                        <p:cTn id="37" dur="750" fill="hold"/>
                                        <p:tgtEl>
                                          <p:spTgt spid="375"/>
                                        </p:tgtEl>
                                        <p:attrNameLst>
                                          <p:attrName>ppt_h</p:attrName>
                                        </p:attrNameLst>
                                      </p:cBhvr>
                                      <p:tavLst>
                                        <p:tav tm="0">
                                          <p:val>
                                            <p:fltVal val="0"/>
                                          </p:val>
                                        </p:tav>
                                        <p:tav tm="100000">
                                          <p:val>
                                            <p:strVal val="#ppt_h"/>
                                          </p:val>
                                        </p:tav>
                                      </p:tavLst>
                                    </p:anim>
                                  </p:childTnLst>
                                </p:cTn>
                              </p:par>
                            </p:childTnLst>
                          </p:cTn>
                        </p:par>
                        <p:par>
                          <p:cTn id="38" fill="hold">
                            <p:stCondLst>
                              <p:cond delay="4900"/>
                            </p:stCondLst>
                            <p:childTnLst>
                              <p:par>
                                <p:cTn id="39" presetClass="entr" nodeType="afterEffect" presetID="10" grpId="8" fill="hold">
                                  <p:stCondLst>
                                    <p:cond delay="0"/>
                                  </p:stCondLst>
                                  <p:iterate type="el" backwards="0">
                                    <p:tmAbs val="0"/>
                                  </p:iterate>
                                  <p:childTnLst>
                                    <p:set>
                                      <p:cBhvr>
                                        <p:cTn id="40" fill="hold"/>
                                        <p:tgtEl>
                                          <p:spTgt spid="364"/>
                                        </p:tgtEl>
                                        <p:attrNameLst>
                                          <p:attrName>style.visibility</p:attrName>
                                        </p:attrNameLst>
                                      </p:cBhvr>
                                      <p:to>
                                        <p:strVal val="visible"/>
                                      </p:to>
                                    </p:set>
                                    <p:animEffect filter="fade" transition="in">
                                      <p:cBhvr>
                                        <p:cTn id="41" dur="400"/>
                                        <p:tgtEl>
                                          <p:spTgt spid="364"/>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16" presetID="23" grpId="9" fill="hold">
                                  <p:stCondLst>
                                    <p:cond delay="0"/>
                                  </p:stCondLst>
                                  <p:iterate type="el" backwards="0">
                                    <p:tmAbs val="0"/>
                                  </p:iterate>
                                  <p:childTnLst>
                                    <p:set>
                                      <p:cBhvr>
                                        <p:cTn id="45" fill="hold"/>
                                        <p:tgtEl>
                                          <p:spTgt spid="376"/>
                                        </p:tgtEl>
                                        <p:attrNameLst>
                                          <p:attrName>style.visibility</p:attrName>
                                        </p:attrNameLst>
                                      </p:cBhvr>
                                      <p:to>
                                        <p:strVal val="visible"/>
                                      </p:to>
                                    </p:set>
                                    <p:anim calcmode="lin" valueType="num">
                                      <p:cBhvr>
                                        <p:cTn id="46" dur="750" fill="hold"/>
                                        <p:tgtEl>
                                          <p:spTgt spid="376"/>
                                        </p:tgtEl>
                                        <p:attrNameLst>
                                          <p:attrName>ppt_w</p:attrName>
                                        </p:attrNameLst>
                                      </p:cBhvr>
                                      <p:tavLst>
                                        <p:tav tm="0">
                                          <p:val>
                                            <p:fltVal val="0"/>
                                          </p:val>
                                        </p:tav>
                                        <p:tav tm="100000">
                                          <p:val>
                                            <p:strVal val="#ppt_w"/>
                                          </p:val>
                                        </p:tav>
                                      </p:tavLst>
                                    </p:anim>
                                    <p:anim calcmode="lin" valueType="num">
                                      <p:cBhvr>
                                        <p:cTn id="47" dur="750" fill="hold"/>
                                        <p:tgtEl>
                                          <p:spTgt spid="376"/>
                                        </p:tgtEl>
                                        <p:attrNameLst>
                                          <p:attrName>ppt_h</p:attrName>
                                        </p:attrNameLst>
                                      </p:cBhvr>
                                      <p:tavLst>
                                        <p:tav tm="0">
                                          <p:val>
                                            <p:fltVal val="0"/>
                                          </p:val>
                                        </p:tav>
                                        <p:tav tm="100000">
                                          <p:val>
                                            <p:strVal val="#ppt_h"/>
                                          </p:val>
                                        </p:tav>
                                      </p:tavLst>
                                    </p:anim>
                                  </p:childTnLst>
                                </p:cTn>
                              </p:par>
                            </p:childTnLst>
                          </p:cTn>
                        </p:par>
                        <p:par>
                          <p:cTn id="48" fill="hold">
                            <p:stCondLst>
                              <p:cond delay="750"/>
                            </p:stCondLst>
                            <p:childTnLst>
                              <p:par>
                                <p:cTn id="49" presetClass="entr" nodeType="afterEffect" presetSubtype="16" presetID="23" grpId="10" fill="hold">
                                  <p:stCondLst>
                                    <p:cond delay="0"/>
                                  </p:stCondLst>
                                  <p:iterate type="el" backwards="0">
                                    <p:tmAbs val="0"/>
                                  </p:iterate>
                                  <p:childTnLst>
                                    <p:set>
                                      <p:cBhvr>
                                        <p:cTn id="50" fill="hold"/>
                                        <p:tgtEl>
                                          <p:spTgt spid="379"/>
                                        </p:tgtEl>
                                        <p:attrNameLst>
                                          <p:attrName>style.visibility</p:attrName>
                                        </p:attrNameLst>
                                      </p:cBhvr>
                                      <p:to>
                                        <p:strVal val="visible"/>
                                      </p:to>
                                    </p:set>
                                    <p:anim calcmode="lin" valueType="num">
                                      <p:cBhvr>
                                        <p:cTn id="51" dur="750" fill="hold"/>
                                        <p:tgtEl>
                                          <p:spTgt spid="379"/>
                                        </p:tgtEl>
                                        <p:attrNameLst>
                                          <p:attrName>ppt_w</p:attrName>
                                        </p:attrNameLst>
                                      </p:cBhvr>
                                      <p:tavLst>
                                        <p:tav tm="0">
                                          <p:val>
                                            <p:fltVal val="0"/>
                                          </p:val>
                                        </p:tav>
                                        <p:tav tm="100000">
                                          <p:val>
                                            <p:strVal val="#ppt_w"/>
                                          </p:val>
                                        </p:tav>
                                      </p:tavLst>
                                    </p:anim>
                                    <p:anim calcmode="lin" valueType="num">
                                      <p:cBhvr>
                                        <p:cTn id="52" dur="750" fill="hold"/>
                                        <p:tgtEl>
                                          <p:spTgt spid="379"/>
                                        </p:tgtEl>
                                        <p:attrNameLst>
                                          <p:attrName>ppt_h</p:attrName>
                                        </p:attrNameLst>
                                      </p:cBhvr>
                                      <p:tavLst>
                                        <p:tav tm="0">
                                          <p:val>
                                            <p:fltVal val="0"/>
                                          </p:val>
                                        </p:tav>
                                        <p:tav tm="100000">
                                          <p:val>
                                            <p:strVal val="#ppt_h"/>
                                          </p:val>
                                        </p:tav>
                                      </p:tavLst>
                                    </p:anim>
                                  </p:childTnLst>
                                </p:cTn>
                              </p:par>
                            </p:childTnLst>
                          </p:cTn>
                        </p:par>
                        <p:par>
                          <p:cTn id="53" fill="hold">
                            <p:stCondLst>
                              <p:cond delay="1500"/>
                            </p:stCondLst>
                            <p:childTnLst>
                              <p:par>
                                <p:cTn id="54" presetClass="entr" nodeType="afterEffect" presetSubtype="16" presetID="23" grpId="11" fill="hold">
                                  <p:stCondLst>
                                    <p:cond delay="0"/>
                                  </p:stCondLst>
                                  <p:iterate type="el" backwards="0">
                                    <p:tmAbs val="0"/>
                                  </p:iterate>
                                  <p:childTnLst>
                                    <p:set>
                                      <p:cBhvr>
                                        <p:cTn id="55" fill="hold"/>
                                        <p:tgtEl>
                                          <p:spTgt spid="381"/>
                                        </p:tgtEl>
                                        <p:attrNameLst>
                                          <p:attrName>style.visibility</p:attrName>
                                        </p:attrNameLst>
                                      </p:cBhvr>
                                      <p:to>
                                        <p:strVal val="visible"/>
                                      </p:to>
                                    </p:set>
                                    <p:anim calcmode="lin" valueType="num">
                                      <p:cBhvr>
                                        <p:cTn id="56" dur="750" fill="hold"/>
                                        <p:tgtEl>
                                          <p:spTgt spid="381"/>
                                        </p:tgtEl>
                                        <p:attrNameLst>
                                          <p:attrName>ppt_w</p:attrName>
                                        </p:attrNameLst>
                                      </p:cBhvr>
                                      <p:tavLst>
                                        <p:tav tm="0">
                                          <p:val>
                                            <p:fltVal val="0"/>
                                          </p:val>
                                        </p:tav>
                                        <p:tav tm="100000">
                                          <p:val>
                                            <p:strVal val="#ppt_w"/>
                                          </p:val>
                                        </p:tav>
                                      </p:tavLst>
                                    </p:anim>
                                    <p:anim calcmode="lin" valueType="num">
                                      <p:cBhvr>
                                        <p:cTn id="57" dur="750" fill="hold"/>
                                        <p:tgtEl>
                                          <p:spTgt spid="381"/>
                                        </p:tgtEl>
                                        <p:attrNameLst>
                                          <p:attrName>ppt_h</p:attrName>
                                        </p:attrNameLst>
                                      </p:cBhvr>
                                      <p:tavLst>
                                        <p:tav tm="0">
                                          <p:val>
                                            <p:fltVal val="0"/>
                                          </p:val>
                                        </p:tav>
                                        <p:tav tm="100000">
                                          <p:val>
                                            <p:strVal val="#ppt_h"/>
                                          </p:val>
                                        </p:tav>
                                      </p:tavLst>
                                    </p:anim>
                                  </p:childTnLst>
                                </p:cTn>
                              </p:par>
                            </p:childTnLst>
                          </p:cTn>
                        </p:par>
                        <p:par>
                          <p:cTn id="58" fill="hold">
                            <p:stCondLst>
                              <p:cond delay="2250"/>
                            </p:stCondLst>
                            <p:childTnLst>
                              <p:par>
                                <p:cTn id="59" presetClass="entr" nodeType="afterEffect" presetID="10" grpId="12" fill="hold">
                                  <p:stCondLst>
                                    <p:cond delay="0"/>
                                  </p:stCondLst>
                                  <p:iterate type="el" backwards="0">
                                    <p:tmAbs val="0"/>
                                  </p:iterate>
                                  <p:childTnLst>
                                    <p:set>
                                      <p:cBhvr>
                                        <p:cTn id="60" fill="hold"/>
                                        <p:tgtEl>
                                          <p:spTgt spid="378"/>
                                        </p:tgtEl>
                                        <p:attrNameLst>
                                          <p:attrName>style.visibility</p:attrName>
                                        </p:attrNameLst>
                                      </p:cBhvr>
                                      <p:to>
                                        <p:strVal val="visible"/>
                                      </p:to>
                                    </p:set>
                                    <p:animEffect filter="fade" transition="in">
                                      <p:cBhvr>
                                        <p:cTn id="61" dur="400"/>
                                        <p:tgtEl>
                                          <p:spTgt spid="378"/>
                                        </p:tgtEl>
                                      </p:cBhvr>
                                    </p:animEffect>
                                  </p:childTnLst>
                                </p:cTn>
                              </p:par>
                            </p:childTnLst>
                          </p:cTn>
                        </p:par>
                        <p:par>
                          <p:cTn id="62" fill="hold">
                            <p:stCondLst>
                              <p:cond delay="2650"/>
                            </p:stCondLst>
                            <p:childTnLst>
                              <p:par>
                                <p:cTn id="63" presetClass="entr" nodeType="afterEffect" presetSubtype="16" presetID="23" grpId="13" fill="hold">
                                  <p:stCondLst>
                                    <p:cond delay="0"/>
                                  </p:stCondLst>
                                  <p:iterate type="el" backwards="0">
                                    <p:tmAbs val="0"/>
                                  </p:iterate>
                                  <p:childTnLst>
                                    <p:set>
                                      <p:cBhvr>
                                        <p:cTn id="64" fill="hold"/>
                                        <p:tgtEl>
                                          <p:spTgt spid="377"/>
                                        </p:tgtEl>
                                        <p:attrNameLst>
                                          <p:attrName>style.visibility</p:attrName>
                                        </p:attrNameLst>
                                      </p:cBhvr>
                                      <p:to>
                                        <p:strVal val="visible"/>
                                      </p:to>
                                    </p:set>
                                    <p:anim calcmode="lin" valueType="num">
                                      <p:cBhvr>
                                        <p:cTn id="65" dur="750" fill="hold"/>
                                        <p:tgtEl>
                                          <p:spTgt spid="377"/>
                                        </p:tgtEl>
                                        <p:attrNameLst>
                                          <p:attrName>ppt_w</p:attrName>
                                        </p:attrNameLst>
                                      </p:cBhvr>
                                      <p:tavLst>
                                        <p:tav tm="0">
                                          <p:val>
                                            <p:fltVal val="0"/>
                                          </p:val>
                                        </p:tav>
                                        <p:tav tm="100000">
                                          <p:val>
                                            <p:strVal val="#ppt_w"/>
                                          </p:val>
                                        </p:tav>
                                      </p:tavLst>
                                    </p:anim>
                                    <p:anim calcmode="lin" valueType="num">
                                      <p:cBhvr>
                                        <p:cTn id="66" dur="750" fill="hold"/>
                                        <p:tgtEl>
                                          <p:spTgt spid="377"/>
                                        </p:tgtEl>
                                        <p:attrNameLst>
                                          <p:attrName>ppt_h</p:attrName>
                                        </p:attrNameLst>
                                      </p:cBhvr>
                                      <p:tavLst>
                                        <p:tav tm="0">
                                          <p:val>
                                            <p:fltVal val="0"/>
                                          </p:val>
                                        </p:tav>
                                        <p:tav tm="100000">
                                          <p:val>
                                            <p:strVal val="#ppt_h"/>
                                          </p:val>
                                        </p:tav>
                                      </p:tavLst>
                                    </p:anim>
                                  </p:childTnLst>
                                </p:cTn>
                              </p:par>
                            </p:childTnLst>
                          </p:cTn>
                        </p:par>
                        <p:par>
                          <p:cTn id="67" fill="hold">
                            <p:stCondLst>
                              <p:cond delay="3400"/>
                            </p:stCondLst>
                            <p:childTnLst>
                              <p:par>
                                <p:cTn id="68" presetClass="entr" nodeType="afterEffect" presetSubtype="16" presetID="23" grpId="14" fill="hold">
                                  <p:stCondLst>
                                    <p:cond delay="0"/>
                                  </p:stCondLst>
                                  <p:iterate type="el" backwards="0">
                                    <p:tmAbs val="0"/>
                                  </p:iterate>
                                  <p:childTnLst>
                                    <p:set>
                                      <p:cBhvr>
                                        <p:cTn id="69" fill="hold"/>
                                        <p:tgtEl>
                                          <p:spTgt spid="380"/>
                                        </p:tgtEl>
                                        <p:attrNameLst>
                                          <p:attrName>style.visibility</p:attrName>
                                        </p:attrNameLst>
                                      </p:cBhvr>
                                      <p:to>
                                        <p:strVal val="visible"/>
                                      </p:to>
                                    </p:set>
                                    <p:anim calcmode="lin" valueType="num">
                                      <p:cBhvr>
                                        <p:cTn id="70" dur="750" fill="hold"/>
                                        <p:tgtEl>
                                          <p:spTgt spid="380"/>
                                        </p:tgtEl>
                                        <p:attrNameLst>
                                          <p:attrName>ppt_w</p:attrName>
                                        </p:attrNameLst>
                                      </p:cBhvr>
                                      <p:tavLst>
                                        <p:tav tm="0">
                                          <p:val>
                                            <p:fltVal val="0"/>
                                          </p:val>
                                        </p:tav>
                                        <p:tav tm="100000">
                                          <p:val>
                                            <p:strVal val="#ppt_w"/>
                                          </p:val>
                                        </p:tav>
                                      </p:tavLst>
                                    </p:anim>
                                    <p:anim calcmode="lin" valueType="num">
                                      <p:cBhvr>
                                        <p:cTn id="71" dur="750" fill="hold"/>
                                        <p:tgtEl>
                                          <p:spTgt spid="380"/>
                                        </p:tgtEl>
                                        <p:attrNameLst>
                                          <p:attrName>ppt_h</p:attrName>
                                        </p:attrNameLst>
                                      </p:cBhvr>
                                      <p:tavLst>
                                        <p:tav tm="0">
                                          <p:val>
                                            <p:fltVal val="0"/>
                                          </p:val>
                                        </p:tav>
                                        <p:tav tm="100000">
                                          <p:val>
                                            <p:strVal val="#ppt_h"/>
                                          </p:val>
                                        </p:tav>
                                      </p:tavLst>
                                    </p:anim>
                                  </p:childTnLst>
                                </p:cTn>
                              </p:par>
                            </p:childTnLst>
                          </p:cTn>
                        </p:par>
                        <p:par>
                          <p:cTn id="72" fill="hold">
                            <p:stCondLst>
                              <p:cond delay="4150"/>
                            </p:stCondLst>
                            <p:childTnLst>
                              <p:par>
                                <p:cTn id="73" presetClass="entr" nodeType="afterEffect" presetSubtype="16" presetID="23" grpId="15" fill="hold">
                                  <p:stCondLst>
                                    <p:cond delay="0"/>
                                  </p:stCondLst>
                                  <p:iterate type="el" backwards="0">
                                    <p:tmAbs val="0"/>
                                  </p:iterate>
                                  <p:childTnLst>
                                    <p:set>
                                      <p:cBhvr>
                                        <p:cTn id="74" fill="hold"/>
                                        <p:tgtEl>
                                          <p:spTgt spid="382"/>
                                        </p:tgtEl>
                                        <p:attrNameLst>
                                          <p:attrName>style.visibility</p:attrName>
                                        </p:attrNameLst>
                                      </p:cBhvr>
                                      <p:to>
                                        <p:strVal val="visible"/>
                                      </p:to>
                                    </p:set>
                                    <p:anim calcmode="lin" valueType="num">
                                      <p:cBhvr>
                                        <p:cTn id="75" dur="750" fill="hold"/>
                                        <p:tgtEl>
                                          <p:spTgt spid="382"/>
                                        </p:tgtEl>
                                        <p:attrNameLst>
                                          <p:attrName>ppt_w</p:attrName>
                                        </p:attrNameLst>
                                      </p:cBhvr>
                                      <p:tavLst>
                                        <p:tav tm="0">
                                          <p:val>
                                            <p:fltVal val="0"/>
                                          </p:val>
                                        </p:tav>
                                        <p:tav tm="100000">
                                          <p:val>
                                            <p:strVal val="#ppt_w"/>
                                          </p:val>
                                        </p:tav>
                                      </p:tavLst>
                                    </p:anim>
                                    <p:anim calcmode="lin" valueType="num">
                                      <p:cBhvr>
                                        <p:cTn id="76" dur="750" fill="hold"/>
                                        <p:tgtEl>
                                          <p:spTgt spid="382"/>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16" presetID="23" grpId="16" fill="hold">
                                  <p:stCondLst>
                                    <p:cond delay="0"/>
                                  </p:stCondLst>
                                  <p:iterate type="el" backwards="0">
                                    <p:tmAbs val="0"/>
                                  </p:iterate>
                                  <p:childTnLst>
                                    <p:set>
                                      <p:cBhvr>
                                        <p:cTn id="80" fill="hold"/>
                                        <p:tgtEl>
                                          <p:spTgt spid="397"/>
                                        </p:tgtEl>
                                        <p:attrNameLst>
                                          <p:attrName>style.visibility</p:attrName>
                                        </p:attrNameLst>
                                      </p:cBhvr>
                                      <p:to>
                                        <p:strVal val="visible"/>
                                      </p:to>
                                    </p:set>
                                    <p:anim calcmode="lin" valueType="num">
                                      <p:cBhvr>
                                        <p:cTn id="81" dur="750" fill="hold"/>
                                        <p:tgtEl>
                                          <p:spTgt spid="397"/>
                                        </p:tgtEl>
                                        <p:attrNameLst>
                                          <p:attrName>ppt_w</p:attrName>
                                        </p:attrNameLst>
                                      </p:cBhvr>
                                      <p:tavLst>
                                        <p:tav tm="0">
                                          <p:val>
                                            <p:fltVal val="0"/>
                                          </p:val>
                                        </p:tav>
                                        <p:tav tm="100000">
                                          <p:val>
                                            <p:strVal val="#ppt_w"/>
                                          </p:val>
                                        </p:tav>
                                      </p:tavLst>
                                    </p:anim>
                                    <p:anim calcmode="lin" valueType="num">
                                      <p:cBhvr>
                                        <p:cTn id="82" dur="750" fill="hold"/>
                                        <p:tgtEl>
                                          <p:spTgt spid="397"/>
                                        </p:tgtEl>
                                        <p:attrNameLst>
                                          <p:attrName>ppt_h</p:attrName>
                                        </p:attrNameLst>
                                      </p:cBhvr>
                                      <p:tavLst>
                                        <p:tav tm="0">
                                          <p:val>
                                            <p:fltVal val="0"/>
                                          </p:val>
                                        </p:tav>
                                        <p:tav tm="100000">
                                          <p:val>
                                            <p:strVal val="#ppt_h"/>
                                          </p:val>
                                        </p:tav>
                                      </p:tavLst>
                                    </p:anim>
                                  </p:childTnLst>
                                </p:cTn>
                              </p:par>
                            </p:childTnLst>
                          </p:cTn>
                        </p:par>
                        <p:par>
                          <p:cTn id="83" fill="hold">
                            <p:stCondLst>
                              <p:cond delay="750"/>
                            </p:stCondLst>
                            <p:childTnLst>
                              <p:par>
                                <p:cTn id="84" presetClass="entr" nodeType="afterEffect" presetSubtype="1" presetID="22" grpId="17" fill="hold">
                                  <p:stCondLst>
                                    <p:cond delay="0"/>
                                  </p:stCondLst>
                                  <p:iterate type="el" backwards="0">
                                    <p:tmAbs val="0"/>
                                  </p:iterate>
                                  <p:childTnLst>
                                    <p:set>
                                      <p:cBhvr>
                                        <p:cTn id="85" fill="hold"/>
                                        <p:tgtEl>
                                          <p:spTgt spid="410"/>
                                        </p:tgtEl>
                                        <p:attrNameLst>
                                          <p:attrName>style.visibility</p:attrName>
                                        </p:attrNameLst>
                                      </p:cBhvr>
                                      <p:to>
                                        <p:strVal val="visible"/>
                                      </p:to>
                                    </p:set>
                                    <p:animEffect filter="wipe(up)" transition="in">
                                      <p:cBhvr>
                                        <p:cTn id="86" dur="400"/>
                                        <p:tgtEl>
                                          <p:spTgt spid="410"/>
                                        </p:tgtEl>
                                      </p:cBhvr>
                                    </p:animEffect>
                                  </p:childTnLst>
                                </p:cTn>
                              </p:par>
                            </p:childTnLst>
                          </p:cTn>
                        </p:par>
                        <p:par>
                          <p:cTn id="87" fill="hold">
                            <p:stCondLst>
                              <p:cond delay="1150"/>
                            </p:stCondLst>
                            <p:childTnLst>
                              <p:par>
                                <p:cTn id="88" presetClass="entr" nodeType="afterEffect" presetSubtype="16" presetID="23" grpId="18" fill="hold">
                                  <p:stCondLst>
                                    <p:cond delay="0"/>
                                  </p:stCondLst>
                                  <p:iterate type="el" backwards="0">
                                    <p:tmAbs val="0"/>
                                  </p:iterate>
                                  <p:childTnLst>
                                    <p:set>
                                      <p:cBhvr>
                                        <p:cTn id="89" fill="hold"/>
                                        <p:tgtEl>
                                          <p:spTgt spid="405"/>
                                        </p:tgtEl>
                                        <p:attrNameLst>
                                          <p:attrName>style.visibility</p:attrName>
                                        </p:attrNameLst>
                                      </p:cBhvr>
                                      <p:to>
                                        <p:strVal val="visible"/>
                                      </p:to>
                                    </p:set>
                                    <p:anim calcmode="lin" valueType="num">
                                      <p:cBhvr>
                                        <p:cTn id="90" dur="750" fill="hold"/>
                                        <p:tgtEl>
                                          <p:spTgt spid="405"/>
                                        </p:tgtEl>
                                        <p:attrNameLst>
                                          <p:attrName>ppt_w</p:attrName>
                                        </p:attrNameLst>
                                      </p:cBhvr>
                                      <p:tavLst>
                                        <p:tav tm="0">
                                          <p:val>
                                            <p:fltVal val="0"/>
                                          </p:val>
                                        </p:tav>
                                        <p:tav tm="100000">
                                          <p:val>
                                            <p:strVal val="#ppt_w"/>
                                          </p:val>
                                        </p:tav>
                                      </p:tavLst>
                                    </p:anim>
                                    <p:anim calcmode="lin" valueType="num">
                                      <p:cBhvr>
                                        <p:cTn id="91" dur="750" fill="hold"/>
                                        <p:tgtEl>
                                          <p:spTgt spid="405"/>
                                        </p:tgtEl>
                                        <p:attrNameLst>
                                          <p:attrName>ppt_h</p:attrName>
                                        </p:attrNameLst>
                                      </p:cBhvr>
                                      <p:tavLst>
                                        <p:tav tm="0">
                                          <p:val>
                                            <p:fltVal val="0"/>
                                          </p:val>
                                        </p:tav>
                                        <p:tav tm="100000">
                                          <p:val>
                                            <p:strVal val="#ppt_h"/>
                                          </p:val>
                                        </p:tav>
                                      </p:tavLst>
                                    </p:anim>
                                  </p:childTnLst>
                                </p:cTn>
                              </p:par>
                            </p:childTnLst>
                          </p:cTn>
                        </p:par>
                        <p:par>
                          <p:cTn id="92" fill="hold">
                            <p:stCondLst>
                              <p:cond delay="1900"/>
                            </p:stCondLst>
                            <p:childTnLst>
                              <p:par>
                                <p:cTn id="93" presetClass="entr" nodeType="afterEffect" presetSubtype="16" presetID="23" grpId="19" fill="hold">
                                  <p:stCondLst>
                                    <p:cond delay="0"/>
                                  </p:stCondLst>
                                  <p:iterate type="el" backwards="0">
                                    <p:tmAbs val="0"/>
                                  </p:iterate>
                                  <p:childTnLst>
                                    <p:set>
                                      <p:cBhvr>
                                        <p:cTn id="94" fill="hold"/>
                                        <p:tgtEl>
                                          <p:spTgt spid="401"/>
                                        </p:tgtEl>
                                        <p:attrNameLst>
                                          <p:attrName>style.visibility</p:attrName>
                                        </p:attrNameLst>
                                      </p:cBhvr>
                                      <p:to>
                                        <p:strVal val="visible"/>
                                      </p:to>
                                    </p:set>
                                    <p:anim calcmode="lin" valueType="num">
                                      <p:cBhvr>
                                        <p:cTn id="95" dur="750" fill="hold"/>
                                        <p:tgtEl>
                                          <p:spTgt spid="401"/>
                                        </p:tgtEl>
                                        <p:attrNameLst>
                                          <p:attrName>ppt_w</p:attrName>
                                        </p:attrNameLst>
                                      </p:cBhvr>
                                      <p:tavLst>
                                        <p:tav tm="0">
                                          <p:val>
                                            <p:fltVal val="0"/>
                                          </p:val>
                                        </p:tav>
                                        <p:tav tm="100000">
                                          <p:val>
                                            <p:strVal val="#ppt_w"/>
                                          </p:val>
                                        </p:tav>
                                      </p:tavLst>
                                    </p:anim>
                                    <p:anim calcmode="lin" valueType="num">
                                      <p:cBhvr>
                                        <p:cTn id="96" dur="750" fill="hold"/>
                                        <p:tgtEl>
                                          <p:spTgt spid="401"/>
                                        </p:tgtEl>
                                        <p:attrNameLst>
                                          <p:attrName>ppt_h</p:attrName>
                                        </p:attrNameLst>
                                      </p:cBhvr>
                                      <p:tavLst>
                                        <p:tav tm="0">
                                          <p:val>
                                            <p:fltVal val="0"/>
                                          </p:val>
                                        </p:tav>
                                        <p:tav tm="100000">
                                          <p:val>
                                            <p:strVal val="#ppt_h"/>
                                          </p:val>
                                        </p:tav>
                                      </p:tavLst>
                                    </p:anim>
                                  </p:childTnLst>
                                </p:cTn>
                              </p:par>
                            </p:childTnLst>
                          </p:cTn>
                        </p:par>
                        <p:par>
                          <p:cTn id="97" fill="hold">
                            <p:stCondLst>
                              <p:cond delay="2650"/>
                            </p:stCondLst>
                            <p:childTnLst>
                              <p:par>
                                <p:cTn id="98" presetClass="entr" nodeType="afterEffect" presetSubtype="16" presetID="23" grpId="20" fill="hold">
                                  <p:stCondLst>
                                    <p:cond delay="0"/>
                                  </p:stCondLst>
                                  <p:iterate type="el" backwards="0">
                                    <p:tmAbs val="0"/>
                                  </p:iterate>
                                  <p:childTnLst>
                                    <p:set>
                                      <p:cBhvr>
                                        <p:cTn id="99" fill="hold"/>
                                        <p:tgtEl>
                                          <p:spTgt spid="407"/>
                                        </p:tgtEl>
                                        <p:attrNameLst>
                                          <p:attrName>style.visibility</p:attrName>
                                        </p:attrNameLst>
                                      </p:cBhvr>
                                      <p:to>
                                        <p:strVal val="visible"/>
                                      </p:to>
                                    </p:set>
                                    <p:anim calcmode="lin" valueType="num">
                                      <p:cBhvr>
                                        <p:cTn id="100" dur="750" fill="hold"/>
                                        <p:tgtEl>
                                          <p:spTgt spid="407"/>
                                        </p:tgtEl>
                                        <p:attrNameLst>
                                          <p:attrName>ppt_w</p:attrName>
                                        </p:attrNameLst>
                                      </p:cBhvr>
                                      <p:tavLst>
                                        <p:tav tm="0">
                                          <p:val>
                                            <p:fltVal val="0"/>
                                          </p:val>
                                        </p:tav>
                                        <p:tav tm="100000">
                                          <p:val>
                                            <p:strVal val="#ppt_w"/>
                                          </p:val>
                                        </p:tav>
                                      </p:tavLst>
                                    </p:anim>
                                    <p:anim calcmode="lin" valueType="num">
                                      <p:cBhvr>
                                        <p:cTn id="101" dur="750" fill="hold"/>
                                        <p:tgtEl>
                                          <p:spTgt spid="407"/>
                                        </p:tgtEl>
                                        <p:attrNameLst>
                                          <p:attrName>ppt_h</p:attrName>
                                        </p:attrNameLst>
                                      </p:cBhvr>
                                      <p:tavLst>
                                        <p:tav tm="0">
                                          <p:val>
                                            <p:fltVal val="0"/>
                                          </p:val>
                                        </p:tav>
                                        <p:tav tm="100000">
                                          <p:val>
                                            <p:strVal val="#ppt_h"/>
                                          </p:val>
                                        </p:tav>
                                      </p:tavLst>
                                    </p:anim>
                                  </p:childTnLst>
                                </p:cTn>
                              </p:par>
                            </p:childTnLst>
                          </p:cTn>
                        </p:par>
                        <p:par>
                          <p:cTn id="102" fill="hold">
                            <p:stCondLst>
                              <p:cond delay="3400"/>
                            </p:stCondLst>
                            <p:childTnLst>
                              <p:par>
                                <p:cTn id="103" presetClass="entr" nodeType="afterEffect" presetSubtype="16" presetID="23" grpId="21" fill="hold">
                                  <p:stCondLst>
                                    <p:cond delay="0"/>
                                  </p:stCondLst>
                                  <p:iterate type="el" backwards="0">
                                    <p:tmAbs val="0"/>
                                  </p:iterate>
                                  <p:childTnLst>
                                    <p:set>
                                      <p:cBhvr>
                                        <p:cTn id="104" fill="hold"/>
                                        <p:tgtEl>
                                          <p:spTgt spid="404"/>
                                        </p:tgtEl>
                                        <p:attrNameLst>
                                          <p:attrName>style.visibility</p:attrName>
                                        </p:attrNameLst>
                                      </p:cBhvr>
                                      <p:to>
                                        <p:strVal val="visible"/>
                                      </p:to>
                                    </p:set>
                                    <p:anim calcmode="lin" valueType="num">
                                      <p:cBhvr>
                                        <p:cTn id="105" dur="750" fill="hold"/>
                                        <p:tgtEl>
                                          <p:spTgt spid="404"/>
                                        </p:tgtEl>
                                        <p:attrNameLst>
                                          <p:attrName>ppt_w</p:attrName>
                                        </p:attrNameLst>
                                      </p:cBhvr>
                                      <p:tavLst>
                                        <p:tav tm="0">
                                          <p:val>
                                            <p:fltVal val="0"/>
                                          </p:val>
                                        </p:tav>
                                        <p:tav tm="100000">
                                          <p:val>
                                            <p:strVal val="#ppt_w"/>
                                          </p:val>
                                        </p:tav>
                                      </p:tavLst>
                                    </p:anim>
                                    <p:anim calcmode="lin" valueType="num">
                                      <p:cBhvr>
                                        <p:cTn id="106" dur="750" fill="hold"/>
                                        <p:tgtEl>
                                          <p:spTgt spid="404"/>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Class="entr" nodeType="clickEffect" presetSubtype="16" presetID="23" grpId="22" fill="hold">
                                  <p:stCondLst>
                                    <p:cond delay="0"/>
                                  </p:stCondLst>
                                  <p:iterate type="el" backwards="0">
                                    <p:tmAbs val="0"/>
                                  </p:iterate>
                                  <p:childTnLst>
                                    <p:set>
                                      <p:cBhvr>
                                        <p:cTn id="110" fill="hold"/>
                                        <p:tgtEl>
                                          <p:spTgt spid="383"/>
                                        </p:tgtEl>
                                        <p:attrNameLst>
                                          <p:attrName>style.visibility</p:attrName>
                                        </p:attrNameLst>
                                      </p:cBhvr>
                                      <p:to>
                                        <p:strVal val="visible"/>
                                      </p:to>
                                    </p:set>
                                    <p:anim calcmode="lin" valueType="num">
                                      <p:cBhvr>
                                        <p:cTn id="111" dur="750" fill="hold"/>
                                        <p:tgtEl>
                                          <p:spTgt spid="383"/>
                                        </p:tgtEl>
                                        <p:attrNameLst>
                                          <p:attrName>ppt_w</p:attrName>
                                        </p:attrNameLst>
                                      </p:cBhvr>
                                      <p:tavLst>
                                        <p:tav tm="0">
                                          <p:val>
                                            <p:fltVal val="0"/>
                                          </p:val>
                                        </p:tav>
                                        <p:tav tm="100000">
                                          <p:val>
                                            <p:strVal val="#ppt_w"/>
                                          </p:val>
                                        </p:tav>
                                      </p:tavLst>
                                    </p:anim>
                                    <p:anim calcmode="lin" valueType="num">
                                      <p:cBhvr>
                                        <p:cTn id="112" dur="750" fill="hold"/>
                                        <p:tgtEl>
                                          <p:spTgt spid="383"/>
                                        </p:tgtEl>
                                        <p:attrNameLst>
                                          <p:attrName>ppt_h</p:attrName>
                                        </p:attrNameLst>
                                      </p:cBhvr>
                                      <p:tavLst>
                                        <p:tav tm="0">
                                          <p:val>
                                            <p:fltVal val="0"/>
                                          </p:val>
                                        </p:tav>
                                        <p:tav tm="100000">
                                          <p:val>
                                            <p:strVal val="#ppt_h"/>
                                          </p:val>
                                        </p:tav>
                                      </p:tavLst>
                                    </p:anim>
                                  </p:childTnLst>
                                </p:cTn>
                              </p:par>
                            </p:childTnLst>
                          </p:cTn>
                        </p:par>
                        <p:par>
                          <p:cTn id="113" fill="hold">
                            <p:stCondLst>
                              <p:cond delay="750"/>
                            </p:stCondLst>
                            <p:childTnLst>
                              <p:par>
                                <p:cTn id="114" presetClass="entr" nodeType="afterEffect" presetID="10" grpId="23" fill="hold">
                                  <p:stCondLst>
                                    <p:cond delay="0"/>
                                  </p:stCondLst>
                                  <p:iterate type="el" backwards="0">
                                    <p:tmAbs val="0"/>
                                  </p:iterate>
                                  <p:childTnLst>
                                    <p:set>
                                      <p:cBhvr>
                                        <p:cTn id="115" fill="hold"/>
                                        <p:tgtEl>
                                          <p:spTgt spid="385"/>
                                        </p:tgtEl>
                                        <p:attrNameLst>
                                          <p:attrName>style.visibility</p:attrName>
                                        </p:attrNameLst>
                                      </p:cBhvr>
                                      <p:to>
                                        <p:strVal val="visible"/>
                                      </p:to>
                                    </p:set>
                                    <p:animEffect filter="fade" transition="in">
                                      <p:cBhvr>
                                        <p:cTn id="116" dur="400"/>
                                        <p:tgtEl>
                                          <p:spTgt spid="385"/>
                                        </p:tgtEl>
                                      </p:cBhvr>
                                    </p:animEffect>
                                  </p:childTnLst>
                                </p:cTn>
                              </p:par>
                            </p:childTnLst>
                          </p:cTn>
                        </p:par>
                        <p:par>
                          <p:cTn id="117" fill="hold">
                            <p:stCondLst>
                              <p:cond delay="1150"/>
                            </p:stCondLst>
                            <p:childTnLst>
                              <p:par>
                                <p:cTn id="118" presetClass="entr" nodeType="afterEffect" presetSubtype="16" presetID="23" grpId="24" fill="hold">
                                  <p:stCondLst>
                                    <p:cond delay="0"/>
                                  </p:stCondLst>
                                  <p:iterate type="el" backwards="0">
                                    <p:tmAbs val="0"/>
                                  </p:iterate>
                                  <p:childTnLst>
                                    <p:set>
                                      <p:cBhvr>
                                        <p:cTn id="119" fill="hold"/>
                                        <p:tgtEl>
                                          <p:spTgt spid="384"/>
                                        </p:tgtEl>
                                        <p:attrNameLst>
                                          <p:attrName>style.visibility</p:attrName>
                                        </p:attrNameLst>
                                      </p:cBhvr>
                                      <p:to>
                                        <p:strVal val="visible"/>
                                      </p:to>
                                    </p:set>
                                    <p:anim calcmode="lin" valueType="num">
                                      <p:cBhvr>
                                        <p:cTn id="120" dur="750" fill="hold"/>
                                        <p:tgtEl>
                                          <p:spTgt spid="384"/>
                                        </p:tgtEl>
                                        <p:attrNameLst>
                                          <p:attrName>ppt_w</p:attrName>
                                        </p:attrNameLst>
                                      </p:cBhvr>
                                      <p:tavLst>
                                        <p:tav tm="0">
                                          <p:val>
                                            <p:fltVal val="0"/>
                                          </p:val>
                                        </p:tav>
                                        <p:tav tm="100000">
                                          <p:val>
                                            <p:strVal val="#ppt_w"/>
                                          </p:val>
                                        </p:tav>
                                      </p:tavLst>
                                    </p:anim>
                                    <p:anim calcmode="lin" valueType="num">
                                      <p:cBhvr>
                                        <p:cTn id="121" dur="750" fill="hold"/>
                                        <p:tgtEl>
                                          <p:spTgt spid="384"/>
                                        </p:tgtEl>
                                        <p:attrNameLst>
                                          <p:attrName>ppt_h</p:attrName>
                                        </p:attrNameLst>
                                      </p:cBhvr>
                                      <p:tavLst>
                                        <p:tav tm="0">
                                          <p:val>
                                            <p:fltVal val="0"/>
                                          </p:val>
                                        </p:tav>
                                        <p:tav tm="100000">
                                          <p:val>
                                            <p:strVal val="#ppt_h"/>
                                          </p:val>
                                        </p:tav>
                                      </p:tavLst>
                                    </p:anim>
                                  </p:childTnLst>
                                </p:cTn>
                              </p:par>
                            </p:childTnLst>
                          </p:cTn>
                        </p:par>
                        <p:par>
                          <p:cTn id="122" fill="hold">
                            <p:stCondLst>
                              <p:cond delay="1900"/>
                            </p:stCondLst>
                            <p:childTnLst>
                              <p:par>
                                <p:cTn id="123" presetClass="entr" nodeType="afterEffect" presetSubtype="16" presetID="23" grpId="25" fill="hold">
                                  <p:stCondLst>
                                    <p:cond delay="0"/>
                                  </p:stCondLst>
                                  <p:iterate type="el" backwards="0">
                                    <p:tmAbs val="0"/>
                                  </p:iterate>
                                  <p:childTnLst>
                                    <p:set>
                                      <p:cBhvr>
                                        <p:cTn id="124" fill="hold"/>
                                        <p:tgtEl>
                                          <p:spTgt spid="386"/>
                                        </p:tgtEl>
                                        <p:attrNameLst>
                                          <p:attrName>style.visibility</p:attrName>
                                        </p:attrNameLst>
                                      </p:cBhvr>
                                      <p:to>
                                        <p:strVal val="visible"/>
                                      </p:to>
                                    </p:set>
                                    <p:anim calcmode="lin" valueType="num">
                                      <p:cBhvr>
                                        <p:cTn id="125" dur="750" fill="hold"/>
                                        <p:tgtEl>
                                          <p:spTgt spid="386"/>
                                        </p:tgtEl>
                                        <p:attrNameLst>
                                          <p:attrName>ppt_w</p:attrName>
                                        </p:attrNameLst>
                                      </p:cBhvr>
                                      <p:tavLst>
                                        <p:tav tm="0">
                                          <p:val>
                                            <p:fltVal val="0"/>
                                          </p:val>
                                        </p:tav>
                                        <p:tav tm="100000">
                                          <p:val>
                                            <p:strVal val="#ppt_w"/>
                                          </p:val>
                                        </p:tav>
                                      </p:tavLst>
                                    </p:anim>
                                    <p:anim calcmode="lin" valueType="num">
                                      <p:cBhvr>
                                        <p:cTn id="126" dur="750" fill="hold"/>
                                        <p:tgtEl>
                                          <p:spTgt spid="386"/>
                                        </p:tgtEl>
                                        <p:attrNameLst>
                                          <p:attrName>ppt_h</p:attrName>
                                        </p:attrNameLst>
                                      </p:cBhvr>
                                      <p:tavLst>
                                        <p:tav tm="0">
                                          <p:val>
                                            <p:fltVal val="0"/>
                                          </p:val>
                                        </p:tav>
                                        <p:tav tm="100000">
                                          <p:val>
                                            <p:strVal val="#ppt_h"/>
                                          </p:val>
                                        </p:tav>
                                      </p:tavLst>
                                    </p:anim>
                                  </p:childTnLst>
                                </p:cTn>
                              </p:par>
                            </p:childTnLst>
                          </p:cTn>
                        </p:par>
                        <p:par>
                          <p:cTn id="127" fill="hold">
                            <p:stCondLst>
                              <p:cond delay="2650"/>
                            </p:stCondLst>
                            <p:childTnLst>
                              <p:par>
                                <p:cTn id="128" presetClass="entr" nodeType="afterEffect" presetSubtype="16" presetID="23" grpId="26" fill="hold">
                                  <p:stCondLst>
                                    <p:cond delay="0"/>
                                  </p:stCondLst>
                                  <p:iterate type="el" backwards="0">
                                    <p:tmAbs val="0"/>
                                  </p:iterate>
                                  <p:childTnLst>
                                    <p:set>
                                      <p:cBhvr>
                                        <p:cTn id="129" fill="hold"/>
                                        <p:tgtEl>
                                          <p:spTgt spid="387"/>
                                        </p:tgtEl>
                                        <p:attrNameLst>
                                          <p:attrName>style.visibility</p:attrName>
                                        </p:attrNameLst>
                                      </p:cBhvr>
                                      <p:to>
                                        <p:strVal val="visible"/>
                                      </p:to>
                                    </p:set>
                                    <p:anim calcmode="lin" valueType="num">
                                      <p:cBhvr>
                                        <p:cTn id="130" dur="750" fill="hold"/>
                                        <p:tgtEl>
                                          <p:spTgt spid="387"/>
                                        </p:tgtEl>
                                        <p:attrNameLst>
                                          <p:attrName>ppt_w</p:attrName>
                                        </p:attrNameLst>
                                      </p:cBhvr>
                                      <p:tavLst>
                                        <p:tav tm="0">
                                          <p:val>
                                            <p:fltVal val="0"/>
                                          </p:val>
                                        </p:tav>
                                        <p:tav tm="100000">
                                          <p:val>
                                            <p:strVal val="#ppt_w"/>
                                          </p:val>
                                        </p:tav>
                                      </p:tavLst>
                                    </p:anim>
                                    <p:anim calcmode="lin" valueType="num">
                                      <p:cBhvr>
                                        <p:cTn id="131" dur="750" fill="hold"/>
                                        <p:tgtEl>
                                          <p:spTgt spid="387"/>
                                        </p:tgtEl>
                                        <p:attrNameLst>
                                          <p:attrName>ppt_h</p:attrName>
                                        </p:attrNameLst>
                                      </p:cBhvr>
                                      <p:tavLst>
                                        <p:tav tm="0">
                                          <p:val>
                                            <p:fltVal val="0"/>
                                          </p:val>
                                        </p:tav>
                                        <p:tav tm="100000">
                                          <p:val>
                                            <p:strVal val="#ppt_h"/>
                                          </p:val>
                                        </p:tav>
                                      </p:tavLst>
                                    </p:anim>
                                  </p:childTnLst>
                                </p:cTn>
                              </p:par>
                            </p:childTnLst>
                          </p:cTn>
                        </p:par>
                        <p:par>
                          <p:cTn id="132" fill="hold">
                            <p:stCondLst>
                              <p:cond delay="3400"/>
                            </p:stCondLst>
                            <p:childTnLst>
                              <p:par>
                                <p:cTn id="133" presetClass="entr" nodeType="afterEffect" presetSubtype="16" presetID="23" grpId="27" fill="hold">
                                  <p:stCondLst>
                                    <p:cond delay="0"/>
                                  </p:stCondLst>
                                  <p:iterate type="el" backwards="0">
                                    <p:tmAbs val="0"/>
                                  </p:iterate>
                                  <p:childTnLst>
                                    <p:set>
                                      <p:cBhvr>
                                        <p:cTn id="134" fill="hold"/>
                                        <p:tgtEl>
                                          <p:spTgt spid="388"/>
                                        </p:tgtEl>
                                        <p:attrNameLst>
                                          <p:attrName>style.visibility</p:attrName>
                                        </p:attrNameLst>
                                      </p:cBhvr>
                                      <p:to>
                                        <p:strVal val="visible"/>
                                      </p:to>
                                    </p:set>
                                    <p:anim calcmode="lin" valueType="num">
                                      <p:cBhvr>
                                        <p:cTn id="135" dur="750" fill="hold"/>
                                        <p:tgtEl>
                                          <p:spTgt spid="388"/>
                                        </p:tgtEl>
                                        <p:attrNameLst>
                                          <p:attrName>ppt_w</p:attrName>
                                        </p:attrNameLst>
                                      </p:cBhvr>
                                      <p:tavLst>
                                        <p:tav tm="0">
                                          <p:val>
                                            <p:fltVal val="0"/>
                                          </p:val>
                                        </p:tav>
                                        <p:tav tm="100000">
                                          <p:val>
                                            <p:strVal val="#ppt_w"/>
                                          </p:val>
                                        </p:tav>
                                      </p:tavLst>
                                    </p:anim>
                                    <p:anim calcmode="lin" valueType="num">
                                      <p:cBhvr>
                                        <p:cTn id="136" dur="750" fill="hold"/>
                                        <p:tgtEl>
                                          <p:spTgt spid="388"/>
                                        </p:tgtEl>
                                        <p:attrNameLst>
                                          <p:attrName>ppt_h</p:attrName>
                                        </p:attrNameLst>
                                      </p:cBhvr>
                                      <p:tavLst>
                                        <p:tav tm="0">
                                          <p:val>
                                            <p:fltVal val="0"/>
                                          </p:val>
                                        </p:tav>
                                        <p:tav tm="100000">
                                          <p:val>
                                            <p:strVal val="#ppt_h"/>
                                          </p:val>
                                        </p:tav>
                                      </p:tavLst>
                                    </p:anim>
                                  </p:childTnLst>
                                </p:cTn>
                              </p:par>
                            </p:childTnLst>
                          </p:cTn>
                        </p:par>
                        <p:par>
                          <p:cTn id="137" fill="hold">
                            <p:stCondLst>
                              <p:cond delay="4150"/>
                            </p:stCondLst>
                            <p:childTnLst>
                              <p:par>
                                <p:cTn id="138" presetClass="entr" nodeType="afterEffect" presetSubtype="16" presetID="23" grpId="28" fill="hold">
                                  <p:stCondLst>
                                    <p:cond delay="0"/>
                                  </p:stCondLst>
                                  <p:iterate type="el" backwards="0">
                                    <p:tmAbs val="0"/>
                                  </p:iterate>
                                  <p:childTnLst>
                                    <p:set>
                                      <p:cBhvr>
                                        <p:cTn id="139" fill="hold"/>
                                        <p:tgtEl>
                                          <p:spTgt spid="389"/>
                                        </p:tgtEl>
                                        <p:attrNameLst>
                                          <p:attrName>style.visibility</p:attrName>
                                        </p:attrNameLst>
                                      </p:cBhvr>
                                      <p:to>
                                        <p:strVal val="visible"/>
                                      </p:to>
                                    </p:set>
                                    <p:anim calcmode="lin" valueType="num">
                                      <p:cBhvr>
                                        <p:cTn id="140" dur="750" fill="hold"/>
                                        <p:tgtEl>
                                          <p:spTgt spid="389"/>
                                        </p:tgtEl>
                                        <p:attrNameLst>
                                          <p:attrName>ppt_w</p:attrName>
                                        </p:attrNameLst>
                                      </p:cBhvr>
                                      <p:tavLst>
                                        <p:tav tm="0">
                                          <p:val>
                                            <p:fltVal val="0"/>
                                          </p:val>
                                        </p:tav>
                                        <p:tav tm="100000">
                                          <p:val>
                                            <p:strVal val="#ppt_w"/>
                                          </p:val>
                                        </p:tav>
                                      </p:tavLst>
                                    </p:anim>
                                    <p:anim calcmode="lin" valueType="num">
                                      <p:cBhvr>
                                        <p:cTn id="141" dur="750" fill="hold"/>
                                        <p:tgtEl>
                                          <p:spTgt spid="389"/>
                                        </p:tgtEl>
                                        <p:attrNameLst>
                                          <p:attrName>ppt_h</p:attrName>
                                        </p:attrNameLst>
                                      </p:cBhvr>
                                      <p:tavLst>
                                        <p:tav tm="0">
                                          <p:val>
                                            <p:fltVal val="0"/>
                                          </p:val>
                                        </p:tav>
                                        <p:tav tm="100000">
                                          <p:val>
                                            <p:strVal val="#ppt_h"/>
                                          </p:val>
                                        </p:tav>
                                      </p:tavLst>
                                    </p:anim>
                                  </p:childTnLst>
                                </p:cTn>
                              </p:par>
                            </p:childTnLst>
                          </p:cTn>
                        </p:par>
                        <p:par>
                          <p:cTn id="142" fill="hold">
                            <p:stCondLst>
                              <p:cond delay="4900"/>
                            </p:stCondLst>
                            <p:childTnLst>
                              <p:par>
                                <p:cTn id="143" presetClass="entr" nodeType="afterEffect" presetSubtype="16" presetID="23" grpId="29" fill="hold">
                                  <p:stCondLst>
                                    <p:cond delay="0"/>
                                  </p:stCondLst>
                                  <p:iterate type="el" backwards="0">
                                    <p:tmAbs val="0"/>
                                  </p:iterate>
                                  <p:childTnLst>
                                    <p:set>
                                      <p:cBhvr>
                                        <p:cTn id="144" fill="hold"/>
                                        <p:tgtEl>
                                          <p:spTgt spid="399"/>
                                        </p:tgtEl>
                                        <p:attrNameLst>
                                          <p:attrName>style.visibility</p:attrName>
                                        </p:attrNameLst>
                                      </p:cBhvr>
                                      <p:to>
                                        <p:strVal val="visible"/>
                                      </p:to>
                                    </p:set>
                                    <p:anim calcmode="lin" valueType="num">
                                      <p:cBhvr>
                                        <p:cTn id="145" dur="750" fill="hold"/>
                                        <p:tgtEl>
                                          <p:spTgt spid="399"/>
                                        </p:tgtEl>
                                        <p:attrNameLst>
                                          <p:attrName>ppt_w</p:attrName>
                                        </p:attrNameLst>
                                      </p:cBhvr>
                                      <p:tavLst>
                                        <p:tav tm="0">
                                          <p:val>
                                            <p:fltVal val="0"/>
                                          </p:val>
                                        </p:tav>
                                        <p:tav tm="100000">
                                          <p:val>
                                            <p:strVal val="#ppt_w"/>
                                          </p:val>
                                        </p:tav>
                                      </p:tavLst>
                                    </p:anim>
                                    <p:anim calcmode="lin" valueType="num">
                                      <p:cBhvr>
                                        <p:cTn id="146" dur="750" fill="hold"/>
                                        <p:tgtEl>
                                          <p:spTgt spid="399"/>
                                        </p:tgtEl>
                                        <p:attrNameLst>
                                          <p:attrName>ppt_h</p:attrName>
                                        </p:attrNameLst>
                                      </p:cBhvr>
                                      <p:tavLst>
                                        <p:tav tm="0">
                                          <p:val>
                                            <p:fltVal val="0"/>
                                          </p:val>
                                        </p:tav>
                                        <p:tav tm="100000">
                                          <p:val>
                                            <p:strVal val="#ppt_h"/>
                                          </p:val>
                                        </p:tav>
                                      </p:tavLst>
                                    </p:anim>
                                  </p:childTnLst>
                                </p:cTn>
                              </p:par>
                            </p:childTnLst>
                          </p:cTn>
                        </p:par>
                        <p:par>
                          <p:cTn id="147" fill="hold">
                            <p:stCondLst>
                              <p:cond delay="5650"/>
                            </p:stCondLst>
                            <p:childTnLst>
                              <p:par>
                                <p:cTn id="148" presetClass="entr" nodeType="afterEffect" presetSubtype="16" presetID="23" grpId="30" fill="hold">
                                  <p:stCondLst>
                                    <p:cond delay="0"/>
                                  </p:stCondLst>
                                  <p:iterate type="el" backwards="0">
                                    <p:tmAbs val="0"/>
                                  </p:iterate>
                                  <p:childTnLst>
                                    <p:set>
                                      <p:cBhvr>
                                        <p:cTn id="149" fill="hold"/>
                                        <p:tgtEl>
                                          <p:spTgt spid="402"/>
                                        </p:tgtEl>
                                        <p:attrNameLst>
                                          <p:attrName>style.visibility</p:attrName>
                                        </p:attrNameLst>
                                      </p:cBhvr>
                                      <p:to>
                                        <p:strVal val="visible"/>
                                      </p:to>
                                    </p:set>
                                    <p:anim calcmode="lin" valueType="num">
                                      <p:cBhvr>
                                        <p:cTn id="150" dur="750" fill="hold"/>
                                        <p:tgtEl>
                                          <p:spTgt spid="402"/>
                                        </p:tgtEl>
                                        <p:attrNameLst>
                                          <p:attrName>ppt_w</p:attrName>
                                        </p:attrNameLst>
                                      </p:cBhvr>
                                      <p:tavLst>
                                        <p:tav tm="0">
                                          <p:val>
                                            <p:fltVal val="0"/>
                                          </p:val>
                                        </p:tav>
                                        <p:tav tm="100000">
                                          <p:val>
                                            <p:strVal val="#ppt_w"/>
                                          </p:val>
                                        </p:tav>
                                      </p:tavLst>
                                    </p:anim>
                                    <p:anim calcmode="lin" valueType="num">
                                      <p:cBhvr>
                                        <p:cTn id="151" dur="750" fill="hold"/>
                                        <p:tgtEl>
                                          <p:spTgt spid="402"/>
                                        </p:tgtEl>
                                        <p:attrNameLst>
                                          <p:attrName>ppt_h</p:attrName>
                                        </p:attrNameLst>
                                      </p:cBhvr>
                                      <p:tavLst>
                                        <p:tav tm="0">
                                          <p:val>
                                            <p:fltVal val="0"/>
                                          </p:val>
                                        </p:tav>
                                        <p:tav tm="100000">
                                          <p:val>
                                            <p:strVal val="#ppt_h"/>
                                          </p:val>
                                        </p:tav>
                                      </p:tavLst>
                                    </p:anim>
                                  </p:childTnLst>
                                </p:cTn>
                              </p:par>
                            </p:childTnLst>
                          </p:cTn>
                        </p:par>
                        <p:par>
                          <p:cTn id="152" fill="hold">
                            <p:stCondLst>
                              <p:cond delay="6400"/>
                            </p:stCondLst>
                            <p:childTnLst>
                              <p:par>
                                <p:cTn id="153" presetClass="entr" nodeType="afterEffect" presetSubtype="16" presetID="23" grpId="31" fill="hold">
                                  <p:stCondLst>
                                    <p:cond delay="0"/>
                                  </p:stCondLst>
                                  <p:iterate type="el" backwards="0">
                                    <p:tmAbs val="0"/>
                                  </p:iterate>
                                  <p:childTnLst>
                                    <p:set>
                                      <p:cBhvr>
                                        <p:cTn id="154" fill="hold"/>
                                        <p:tgtEl>
                                          <p:spTgt spid="398"/>
                                        </p:tgtEl>
                                        <p:attrNameLst>
                                          <p:attrName>style.visibility</p:attrName>
                                        </p:attrNameLst>
                                      </p:cBhvr>
                                      <p:to>
                                        <p:strVal val="visible"/>
                                      </p:to>
                                    </p:set>
                                    <p:anim calcmode="lin" valueType="num">
                                      <p:cBhvr>
                                        <p:cTn id="155" dur="750" fill="hold"/>
                                        <p:tgtEl>
                                          <p:spTgt spid="398"/>
                                        </p:tgtEl>
                                        <p:attrNameLst>
                                          <p:attrName>ppt_w</p:attrName>
                                        </p:attrNameLst>
                                      </p:cBhvr>
                                      <p:tavLst>
                                        <p:tav tm="0">
                                          <p:val>
                                            <p:fltVal val="0"/>
                                          </p:val>
                                        </p:tav>
                                        <p:tav tm="100000">
                                          <p:val>
                                            <p:strVal val="#ppt_w"/>
                                          </p:val>
                                        </p:tav>
                                      </p:tavLst>
                                    </p:anim>
                                    <p:anim calcmode="lin" valueType="num">
                                      <p:cBhvr>
                                        <p:cTn id="156" dur="750" fill="hold"/>
                                        <p:tgtEl>
                                          <p:spTgt spid="398"/>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Class="entr" nodeType="clickEffect" presetSubtype="16" presetID="23" grpId="32" fill="hold">
                                  <p:stCondLst>
                                    <p:cond delay="0"/>
                                  </p:stCondLst>
                                  <p:iterate type="el" backwards="0">
                                    <p:tmAbs val="0"/>
                                  </p:iterate>
                                  <p:childTnLst>
                                    <p:set>
                                      <p:cBhvr>
                                        <p:cTn id="160" fill="hold"/>
                                        <p:tgtEl>
                                          <p:spTgt spid="390"/>
                                        </p:tgtEl>
                                        <p:attrNameLst>
                                          <p:attrName>style.visibility</p:attrName>
                                        </p:attrNameLst>
                                      </p:cBhvr>
                                      <p:to>
                                        <p:strVal val="visible"/>
                                      </p:to>
                                    </p:set>
                                    <p:anim calcmode="lin" valueType="num">
                                      <p:cBhvr>
                                        <p:cTn id="161" dur="750" fill="hold"/>
                                        <p:tgtEl>
                                          <p:spTgt spid="390"/>
                                        </p:tgtEl>
                                        <p:attrNameLst>
                                          <p:attrName>ppt_w</p:attrName>
                                        </p:attrNameLst>
                                      </p:cBhvr>
                                      <p:tavLst>
                                        <p:tav tm="0">
                                          <p:val>
                                            <p:fltVal val="0"/>
                                          </p:val>
                                        </p:tav>
                                        <p:tav tm="100000">
                                          <p:val>
                                            <p:strVal val="#ppt_w"/>
                                          </p:val>
                                        </p:tav>
                                      </p:tavLst>
                                    </p:anim>
                                    <p:anim calcmode="lin" valueType="num">
                                      <p:cBhvr>
                                        <p:cTn id="162" dur="750" fill="hold"/>
                                        <p:tgtEl>
                                          <p:spTgt spid="390"/>
                                        </p:tgtEl>
                                        <p:attrNameLst>
                                          <p:attrName>ppt_h</p:attrName>
                                        </p:attrNameLst>
                                      </p:cBhvr>
                                      <p:tavLst>
                                        <p:tav tm="0">
                                          <p:val>
                                            <p:fltVal val="0"/>
                                          </p:val>
                                        </p:tav>
                                        <p:tav tm="100000">
                                          <p:val>
                                            <p:strVal val="#ppt_h"/>
                                          </p:val>
                                        </p:tav>
                                      </p:tavLst>
                                    </p:anim>
                                  </p:childTnLst>
                                </p:cTn>
                              </p:par>
                            </p:childTnLst>
                          </p:cTn>
                        </p:par>
                        <p:par>
                          <p:cTn id="163" fill="hold">
                            <p:stCondLst>
                              <p:cond delay="750"/>
                            </p:stCondLst>
                            <p:childTnLst>
                              <p:par>
                                <p:cTn id="164" presetClass="entr" nodeType="afterEffect" presetSubtype="16" presetID="23" grpId="33" fill="hold">
                                  <p:stCondLst>
                                    <p:cond delay="0"/>
                                  </p:stCondLst>
                                  <p:iterate type="el" backwards="0">
                                    <p:tmAbs val="0"/>
                                  </p:iterate>
                                  <p:childTnLst>
                                    <p:set>
                                      <p:cBhvr>
                                        <p:cTn id="165" fill="hold"/>
                                        <p:tgtEl>
                                          <p:spTgt spid="393"/>
                                        </p:tgtEl>
                                        <p:attrNameLst>
                                          <p:attrName>style.visibility</p:attrName>
                                        </p:attrNameLst>
                                      </p:cBhvr>
                                      <p:to>
                                        <p:strVal val="visible"/>
                                      </p:to>
                                    </p:set>
                                    <p:anim calcmode="lin" valueType="num">
                                      <p:cBhvr>
                                        <p:cTn id="166" dur="750" fill="hold"/>
                                        <p:tgtEl>
                                          <p:spTgt spid="393"/>
                                        </p:tgtEl>
                                        <p:attrNameLst>
                                          <p:attrName>ppt_w</p:attrName>
                                        </p:attrNameLst>
                                      </p:cBhvr>
                                      <p:tavLst>
                                        <p:tav tm="0">
                                          <p:val>
                                            <p:fltVal val="0"/>
                                          </p:val>
                                        </p:tav>
                                        <p:tav tm="100000">
                                          <p:val>
                                            <p:strVal val="#ppt_w"/>
                                          </p:val>
                                        </p:tav>
                                      </p:tavLst>
                                    </p:anim>
                                    <p:anim calcmode="lin" valueType="num">
                                      <p:cBhvr>
                                        <p:cTn id="167" dur="750" fill="hold"/>
                                        <p:tgtEl>
                                          <p:spTgt spid="393"/>
                                        </p:tgtEl>
                                        <p:attrNameLst>
                                          <p:attrName>ppt_h</p:attrName>
                                        </p:attrNameLst>
                                      </p:cBhvr>
                                      <p:tavLst>
                                        <p:tav tm="0">
                                          <p:val>
                                            <p:fltVal val="0"/>
                                          </p:val>
                                        </p:tav>
                                        <p:tav tm="100000">
                                          <p:val>
                                            <p:strVal val="#ppt_h"/>
                                          </p:val>
                                        </p:tav>
                                      </p:tavLst>
                                    </p:anim>
                                  </p:childTnLst>
                                </p:cTn>
                              </p:par>
                            </p:childTnLst>
                          </p:cTn>
                        </p:par>
                        <p:par>
                          <p:cTn id="168" fill="hold">
                            <p:stCondLst>
                              <p:cond delay="1500"/>
                            </p:stCondLst>
                            <p:childTnLst>
                              <p:par>
                                <p:cTn id="169" presetClass="entr" nodeType="afterEffect" presetID="10" grpId="34" fill="hold">
                                  <p:stCondLst>
                                    <p:cond delay="0"/>
                                  </p:stCondLst>
                                  <p:iterate type="el" backwards="0">
                                    <p:tmAbs val="0"/>
                                  </p:iterate>
                                  <p:childTnLst>
                                    <p:set>
                                      <p:cBhvr>
                                        <p:cTn id="170" fill="hold"/>
                                        <p:tgtEl>
                                          <p:spTgt spid="392"/>
                                        </p:tgtEl>
                                        <p:attrNameLst>
                                          <p:attrName>style.visibility</p:attrName>
                                        </p:attrNameLst>
                                      </p:cBhvr>
                                      <p:to>
                                        <p:strVal val="visible"/>
                                      </p:to>
                                    </p:set>
                                    <p:animEffect filter="fade" transition="in">
                                      <p:cBhvr>
                                        <p:cTn id="171" dur="400"/>
                                        <p:tgtEl>
                                          <p:spTgt spid="392"/>
                                        </p:tgtEl>
                                      </p:cBhvr>
                                    </p:animEffect>
                                  </p:childTnLst>
                                </p:cTn>
                              </p:par>
                            </p:childTnLst>
                          </p:cTn>
                        </p:par>
                        <p:par>
                          <p:cTn id="172" fill="hold">
                            <p:stCondLst>
                              <p:cond delay="1900"/>
                            </p:stCondLst>
                            <p:childTnLst>
                              <p:par>
                                <p:cTn id="173" presetClass="entr" nodeType="afterEffect" presetSubtype="16" presetID="23" grpId="35" fill="hold">
                                  <p:stCondLst>
                                    <p:cond delay="0"/>
                                  </p:stCondLst>
                                  <p:iterate type="el" backwards="0">
                                    <p:tmAbs val="0"/>
                                  </p:iterate>
                                  <p:childTnLst>
                                    <p:set>
                                      <p:cBhvr>
                                        <p:cTn id="174" fill="hold"/>
                                        <p:tgtEl>
                                          <p:spTgt spid="391"/>
                                        </p:tgtEl>
                                        <p:attrNameLst>
                                          <p:attrName>style.visibility</p:attrName>
                                        </p:attrNameLst>
                                      </p:cBhvr>
                                      <p:to>
                                        <p:strVal val="visible"/>
                                      </p:to>
                                    </p:set>
                                    <p:anim calcmode="lin" valueType="num">
                                      <p:cBhvr>
                                        <p:cTn id="175" dur="750" fill="hold"/>
                                        <p:tgtEl>
                                          <p:spTgt spid="391"/>
                                        </p:tgtEl>
                                        <p:attrNameLst>
                                          <p:attrName>ppt_w</p:attrName>
                                        </p:attrNameLst>
                                      </p:cBhvr>
                                      <p:tavLst>
                                        <p:tav tm="0">
                                          <p:val>
                                            <p:fltVal val="0"/>
                                          </p:val>
                                        </p:tav>
                                        <p:tav tm="100000">
                                          <p:val>
                                            <p:strVal val="#ppt_w"/>
                                          </p:val>
                                        </p:tav>
                                      </p:tavLst>
                                    </p:anim>
                                    <p:anim calcmode="lin" valueType="num">
                                      <p:cBhvr>
                                        <p:cTn id="176" dur="750" fill="hold"/>
                                        <p:tgtEl>
                                          <p:spTgt spid="391"/>
                                        </p:tgtEl>
                                        <p:attrNameLst>
                                          <p:attrName>ppt_h</p:attrName>
                                        </p:attrNameLst>
                                      </p:cBhvr>
                                      <p:tavLst>
                                        <p:tav tm="0">
                                          <p:val>
                                            <p:fltVal val="0"/>
                                          </p:val>
                                        </p:tav>
                                        <p:tav tm="100000">
                                          <p:val>
                                            <p:strVal val="#ppt_h"/>
                                          </p:val>
                                        </p:tav>
                                      </p:tavLst>
                                    </p:anim>
                                  </p:childTnLst>
                                </p:cTn>
                              </p:par>
                            </p:childTnLst>
                          </p:cTn>
                        </p:par>
                        <p:par>
                          <p:cTn id="177" fill="hold">
                            <p:stCondLst>
                              <p:cond delay="2650"/>
                            </p:stCondLst>
                            <p:childTnLst>
                              <p:par>
                                <p:cTn id="178" presetClass="entr" nodeType="afterEffect" presetSubtype="16" presetID="23" grpId="36" fill="hold">
                                  <p:stCondLst>
                                    <p:cond delay="0"/>
                                  </p:stCondLst>
                                  <p:iterate type="el" backwards="0">
                                    <p:tmAbs val="0"/>
                                  </p:iterate>
                                  <p:childTnLst>
                                    <p:set>
                                      <p:cBhvr>
                                        <p:cTn id="179" fill="hold"/>
                                        <p:tgtEl>
                                          <p:spTgt spid="394"/>
                                        </p:tgtEl>
                                        <p:attrNameLst>
                                          <p:attrName>style.visibility</p:attrName>
                                        </p:attrNameLst>
                                      </p:cBhvr>
                                      <p:to>
                                        <p:strVal val="visible"/>
                                      </p:to>
                                    </p:set>
                                    <p:anim calcmode="lin" valueType="num">
                                      <p:cBhvr>
                                        <p:cTn id="180" dur="750" fill="hold"/>
                                        <p:tgtEl>
                                          <p:spTgt spid="394"/>
                                        </p:tgtEl>
                                        <p:attrNameLst>
                                          <p:attrName>ppt_w</p:attrName>
                                        </p:attrNameLst>
                                      </p:cBhvr>
                                      <p:tavLst>
                                        <p:tav tm="0">
                                          <p:val>
                                            <p:fltVal val="0"/>
                                          </p:val>
                                        </p:tav>
                                        <p:tav tm="100000">
                                          <p:val>
                                            <p:strVal val="#ppt_w"/>
                                          </p:val>
                                        </p:tav>
                                      </p:tavLst>
                                    </p:anim>
                                    <p:anim calcmode="lin" valueType="num">
                                      <p:cBhvr>
                                        <p:cTn id="181" dur="750" fill="hold"/>
                                        <p:tgtEl>
                                          <p:spTgt spid="394"/>
                                        </p:tgtEl>
                                        <p:attrNameLst>
                                          <p:attrName>ppt_h</p:attrName>
                                        </p:attrNameLst>
                                      </p:cBhvr>
                                      <p:tavLst>
                                        <p:tav tm="0">
                                          <p:val>
                                            <p:fltVal val="0"/>
                                          </p:val>
                                        </p:tav>
                                        <p:tav tm="100000">
                                          <p:val>
                                            <p:strVal val="#ppt_h"/>
                                          </p:val>
                                        </p:tav>
                                      </p:tavLst>
                                    </p:anim>
                                  </p:childTnLst>
                                </p:cTn>
                              </p:par>
                            </p:childTnLst>
                          </p:cTn>
                        </p:par>
                        <p:par>
                          <p:cTn id="182" fill="hold">
                            <p:stCondLst>
                              <p:cond delay="3400"/>
                            </p:stCondLst>
                            <p:childTnLst>
                              <p:par>
                                <p:cTn id="183" presetClass="entr" nodeType="afterEffect" presetSubtype="16" presetID="23" grpId="37" fill="hold">
                                  <p:stCondLst>
                                    <p:cond delay="0"/>
                                  </p:stCondLst>
                                  <p:iterate type="el" backwards="0">
                                    <p:tmAbs val="0"/>
                                  </p:iterate>
                                  <p:childTnLst>
                                    <p:set>
                                      <p:cBhvr>
                                        <p:cTn id="184" fill="hold"/>
                                        <p:tgtEl>
                                          <p:spTgt spid="395"/>
                                        </p:tgtEl>
                                        <p:attrNameLst>
                                          <p:attrName>style.visibility</p:attrName>
                                        </p:attrNameLst>
                                      </p:cBhvr>
                                      <p:to>
                                        <p:strVal val="visible"/>
                                      </p:to>
                                    </p:set>
                                    <p:anim calcmode="lin" valueType="num">
                                      <p:cBhvr>
                                        <p:cTn id="185" dur="750" fill="hold"/>
                                        <p:tgtEl>
                                          <p:spTgt spid="395"/>
                                        </p:tgtEl>
                                        <p:attrNameLst>
                                          <p:attrName>ppt_w</p:attrName>
                                        </p:attrNameLst>
                                      </p:cBhvr>
                                      <p:tavLst>
                                        <p:tav tm="0">
                                          <p:val>
                                            <p:fltVal val="0"/>
                                          </p:val>
                                        </p:tav>
                                        <p:tav tm="100000">
                                          <p:val>
                                            <p:strVal val="#ppt_w"/>
                                          </p:val>
                                        </p:tav>
                                      </p:tavLst>
                                    </p:anim>
                                    <p:anim calcmode="lin" valueType="num">
                                      <p:cBhvr>
                                        <p:cTn id="186" dur="750" fill="hold"/>
                                        <p:tgtEl>
                                          <p:spTgt spid="395"/>
                                        </p:tgtEl>
                                        <p:attrNameLst>
                                          <p:attrName>ppt_h</p:attrName>
                                        </p:attrNameLst>
                                      </p:cBhvr>
                                      <p:tavLst>
                                        <p:tav tm="0">
                                          <p:val>
                                            <p:fltVal val="0"/>
                                          </p:val>
                                        </p:tav>
                                        <p:tav tm="100000">
                                          <p:val>
                                            <p:strVal val="#ppt_h"/>
                                          </p:val>
                                        </p:tav>
                                      </p:tavLst>
                                    </p:anim>
                                  </p:childTnLst>
                                </p:cTn>
                              </p:par>
                            </p:childTnLst>
                          </p:cTn>
                        </p:par>
                        <p:par>
                          <p:cTn id="187" fill="hold">
                            <p:stCondLst>
                              <p:cond delay="4150"/>
                            </p:stCondLst>
                            <p:childTnLst>
                              <p:par>
                                <p:cTn id="188" presetClass="entr" nodeType="afterEffect" presetSubtype="16" presetID="23" grpId="38" fill="hold">
                                  <p:stCondLst>
                                    <p:cond delay="0"/>
                                  </p:stCondLst>
                                  <p:iterate type="el" backwards="0">
                                    <p:tmAbs val="0"/>
                                  </p:iterate>
                                  <p:childTnLst>
                                    <p:set>
                                      <p:cBhvr>
                                        <p:cTn id="189" fill="hold"/>
                                        <p:tgtEl>
                                          <p:spTgt spid="396"/>
                                        </p:tgtEl>
                                        <p:attrNameLst>
                                          <p:attrName>style.visibility</p:attrName>
                                        </p:attrNameLst>
                                      </p:cBhvr>
                                      <p:to>
                                        <p:strVal val="visible"/>
                                      </p:to>
                                    </p:set>
                                    <p:anim calcmode="lin" valueType="num">
                                      <p:cBhvr>
                                        <p:cTn id="190" dur="750" fill="hold"/>
                                        <p:tgtEl>
                                          <p:spTgt spid="396"/>
                                        </p:tgtEl>
                                        <p:attrNameLst>
                                          <p:attrName>ppt_w</p:attrName>
                                        </p:attrNameLst>
                                      </p:cBhvr>
                                      <p:tavLst>
                                        <p:tav tm="0">
                                          <p:val>
                                            <p:fltVal val="0"/>
                                          </p:val>
                                        </p:tav>
                                        <p:tav tm="100000">
                                          <p:val>
                                            <p:strVal val="#ppt_w"/>
                                          </p:val>
                                        </p:tav>
                                      </p:tavLst>
                                    </p:anim>
                                    <p:anim calcmode="lin" valueType="num">
                                      <p:cBhvr>
                                        <p:cTn id="191" dur="750" fill="hold"/>
                                        <p:tgtEl>
                                          <p:spTgt spid="396"/>
                                        </p:tgtEl>
                                        <p:attrNameLst>
                                          <p:attrName>ppt_h</p:attrName>
                                        </p:attrNameLst>
                                      </p:cBhvr>
                                      <p:tavLst>
                                        <p:tav tm="0">
                                          <p:val>
                                            <p:fltVal val="0"/>
                                          </p:val>
                                        </p:tav>
                                        <p:tav tm="100000">
                                          <p:val>
                                            <p:strVal val="#ppt_h"/>
                                          </p:val>
                                        </p:tav>
                                      </p:tavLst>
                                    </p:anim>
                                  </p:childTnLst>
                                </p:cTn>
                              </p:par>
                            </p:childTnLst>
                          </p:cTn>
                        </p:par>
                        <p:par>
                          <p:cTn id="192" fill="hold">
                            <p:stCondLst>
                              <p:cond delay="4900"/>
                            </p:stCondLst>
                            <p:childTnLst>
                              <p:par>
                                <p:cTn id="193" presetClass="entr" nodeType="afterEffect" presetSubtype="16" presetID="23" grpId="39" fill="hold">
                                  <p:stCondLst>
                                    <p:cond delay="0"/>
                                  </p:stCondLst>
                                  <p:iterate type="el" backwards="0">
                                    <p:tmAbs val="0"/>
                                  </p:iterate>
                                  <p:childTnLst>
                                    <p:set>
                                      <p:cBhvr>
                                        <p:cTn id="194" fill="hold"/>
                                        <p:tgtEl>
                                          <p:spTgt spid="400"/>
                                        </p:tgtEl>
                                        <p:attrNameLst>
                                          <p:attrName>style.visibility</p:attrName>
                                        </p:attrNameLst>
                                      </p:cBhvr>
                                      <p:to>
                                        <p:strVal val="visible"/>
                                      </p:to>
                                    </p:set>
                                    <p:anim calcmode="lin" valueType="num">
                                      <p:cBhvr>
                                        <p:cTn id="195" dur="750" fill="hold"/>
                                        <p:tgtEl>
                                          <p:spTgt spid="400"/>
                                        </p:tgtEl>
                                        <p:attrNameLst>
                                          <p:attrName>ppt_w</p:attrName>
                                        </p:attrNameLst>
                                      </p:cBhvr>
                                      <p:tavLst>
                                        <p:tav tm="0">
                                          <p:val>
                                            <p:fltVal val="0"/>
                                          </p:val>
                                        </p:tav>
                                        <p:tav tm="100000">
                                          <p:val>
                                            <p:strVal val="#ppt_w"/>
                                          </p:val>
                                        </p:tav>
                                      </p:tavLst>
                                    </p:anim>
                                    <p:anim calcmode="lin" valueType="num">
                                      <p:cBhvr>
                                        <p:cTn id="196" dur="750" fill="hold"/>
                                        <p:tgtEl>
                                          <p:spTgt spid="400"/>
                                        </p:tgtEl>
                                        <p:attrNameLst>
                                          <p:attrName>ppt_h</p:attrName>
                                        </p:attrNameLst>
                                      </p:cBhvr>
                                      <p:tavLst>
                                        <p:tav tm="0">
                                          <p:val>
                                            <p:fltVal val="0"/>
                                          </p:val>
                                        </p:tav>
                                        <p:tav tm="100000">
                                          <p:val>
                                            <p:strVal val="#ppt_h"/>
                                          </p:val>
                                        </p:tav>
                                      </p:tavLst>
                                    </p:anim>
                                  </p:childTnLst>
                                </p:cTn>
                              </p:par>
                            </p:childTnLst>
                          </p:cTn>
                        </p:par>
                        <p:par>
                          <p:cTn id="197" fill="hold">
                            <p:stCondLst>
                              <p:cond delay="5650"/>
                            </p:stCondLst>
                            <p:childTnLst>
                              <p:par>
                                <p:cTn id="198" presetClass="entr" nodeType="afterEffect" presetSubtype="16" presetID="23" grpId="40" fill="hold">
                                  <p:stCondLst>
                                    <p:cond delay="0"/>
                                  </p:stCondLst>
                                  <p:iterate type="el" backwards="0">
                                    <p:tmAbs val="0"/>
                                  </p:iterate>
                                  <p:childTnLst>
                                    <p:set>
                                      <p:cBhvr>
                                        <p:cTn id="199" fill="hold"/>
                                        <p:tgtEl>
                                          <p:spTgt spid="403"/>
                                        </p:tgtEl>
                                        <p:attrNameLst>
                                          <p:attrName>style.visibility</p:attrName>
                                        </p:attrNameLst>
                                      </p:cBhvr>
                                      <p:to>
                                        <p:strVal val="visible"/>
                                      </p:to>
                                    </p:set>
                                    <p:anim calcmode="lin" valueType="num">
                                      <p:cBhvr>
                                        <p:cTn id="200" dur="750" fill="hold"/>
                                        <p:tgtEl>
                                          <p:spTgt spid="403"/>
                                        </p:tgtEl>
                                        <p:attrNameLst>
                                          <p:attrName>ppt_w</p:attrName>
                                        </p:attrNameLst>
                                      </p:cBhvr>
                                      <p:tavLst>
                                        <p:tav tm="0">
                                          <p:val>
                                            <p:fltVal val="0"/>
                                          </p:val>
                                        </p:tav>
                                        <p:tav tm="100000">
                                          <p:val>
                                            <p:strVal val="#ppt_w"/>
                                          </p:val>
                                        </p:tav>
                                      </p:tavLst>
                                    </p:anim>
                                    <p:anim calcmode="lin" valueType="num">
                                      <p:cBhvr>
                                        <p:cTn id="201" dur="750" fill="hold"/>
                                        <p:tgtEl>
                                          <p:spTgt spid="403"/>
                                        </p:tgtEl>
                                        <p:attrNameLst>
                                          <p:attrName>ppt_h</p:attrName>
                                        </p:attrNameLst>
                                      </p:cBhvr>
                                      <p:tavLst>
                                        <p:tav tm="0">
                                          <p:val>
                                            <p:fltVal val="0"/>
                                          </p:val>
                                        </p:tav>
                                        <p:tav tm="100000">
                                          <p:val>
                                            <p:strVal val="#ppt_h"/>
                                          </p:val>
                                        </p:tav>
                                      </p:tavLst>
                                    </p:anim>
                                  </p:childTnLst>
                                </p:cTn>
                              </p:par>
                            </p:childTnLst>
                          </p:cTn>
                        </p:par>
                        <p:par>
                          <p:cTn id="202" fill="hold">
                            <p:stCondLst>
                              <p:cond delay="6400"/>
                            </p:stCondLst>
                            <p:childTnLst>
                              <p:par>
                                <p:cTn id="203" presetClass="entr" nodeType="afterEffect" presetSubtype="16" presetID="23" grpId="41" fill="hold">
                                  <p:stCondLst>
                                    <p:cond delay="0"/>
                                  </p:stCondLst>
                                  <p:iterate type="el" backwards="0">
                                    <p:tmAbs val="0"/>
                                  </p:iterate>
                                  <p:childTnLst>
                                    <p:set>
                                      <p:cBhvr>
                                        <p:cTn id="204" fill="hold"/>
                                        <p:tgtEl>
                                          <p:spTgt spid="406"/>
                                        </p:tgtEl>
                                        <p:attrNameLst>
                                          <p:attrName>style.visibility</p:attrName>
                                        </p:attrNameLst>
                                      </p:cBhvr>
                                      <p:to>
                                        <p:strVal val="visible"/>
                                      </p:to>
                                    </p:set>
                                    <p:anim calcmode="lin" valueType="num">
                                      <p:cBhvr>
                                        <p:cTn id="205" dur="750" fill="hold"/>
                                        <p:tgtEl>
                                          <p:spTgt spid="406"/>
                                        </p:tgtEl>
                                        <p:attrNameLst>
                                          <p:attrName>ppt_w</p:attrName>
                                        </p:attrNameLst>
                                      </p:cBhvr>
                                      <p:tavLst>
                                        <p:tav tm="0">
                                          <p:val>
                                            <p:fltVal val="0"/>
                                          </p:val>
                                        </p:tav>
                                        <p:tav tm="100000">
                                          <p:val>
                                            <p:strVal val="#ppt_w"/>
                                          </p:val>
                                        </p:tav>
                                      </p:tavLst>
                                    </p:anim>
                                    <p:anim calcmode="lin" valueType="num">
                                      <p:cBhvr>
                                        <p:cTn id="206" dur="750" fill="hold"/>
                                        <p:tgtEl>
                                          <p:spTgt spid="4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 grpId="18"/>
      <p:bldP build="whole" bldLvl="1" animBg="1" rev="0" advAuto="0" spid="374" grpId="4"/>
      <p:bldP build="whole" bldLvl="1" animBg="1" rev="0" advAuto="0" spid="393" grpId="33"/>
      <p:bldP build="whole" bldLvl="1" animBg="1" rev="0" advAuto="0" spid="375" grpId="7"/>
      <p:bldP build="whole" bldLvl="1" animBg="1" rev="0" advAuto="0" spid="396" grpId="38"/>
      <p:bldP build="whole" bldLvl="1" animBg="1" rev="0" advAuto="0" spid="395" grpId="37"/>
      <p:bldP build="whole" bldLvl="1" animBg="1" rev="0" advAuto="0" spid="378" grpId="12"/>
      <p:bldP build="whole" bldLvl="1" animBg="1" rev="0" advAuto="0" spid="385" grpId="23"/>
      <p:bldP build="whole" bldLvl="1" animBg="1" rev="0" advAuto="0" spid="400" grpId="39"/>
      <p:bldP build="whole" bldLvl="1" animBg="1" rev="0" advAuto="0" spid="381" grpId="11"/>
      <p:bldP build="whole" bldLvl="1" animBg="1" rev="0" advAuto="0" spid="387" grpId="26"/>
      <p:bldP build="whole" bldLvl="1" animBg="1" rev="0" advAuto="0" spid="397" grpId="16"/>
      <p:bldP build="whole" bldLvl="1" animBg="1" rev="0" advAuto="0" spid="402" grpId="30"/>
      <p:bldP build="whole" bldLvl="1" animBg="1" rev="0" advAuto="0" spid="382" grpId="15"/>
      <p:bldP build="whole" bldLvl="1" animBg="1" rev="0" advAuto="0" spid="398" grpId="31"/>
      <p:bldP build="whole" bldLvl="1" animBg="1" rev="0" advAuto="0" spid="384" grpId="24"/>
      <p:bldP build="whole" bldLvl="1" animBg="1" rev="0" advAuto="0" spid="373" grpId="6"/>
      <p:bldP build="whole" bldLvl="1" animBg="1" rev="0" advAuto="0" spid="386" grpId="25"/>
      <p:bldP build="whole" bldLvl="1" animBg="1" rev="0" advAuto="0" spid="403" grpId="40"/>
      <p:bldP build="whole" bldLvl="1" animBg="1" rev="0" advAuto="0" spid="370" grpId="2"/>
      <p:bldP build="whole" bldLvl="1" animBg="1" rev="0" advAuto="0" spid="383" grpId="22"/>
      <p:bldP build="whole" bldLvl="1" animBg="1" rev="0" advAuto="0" spid="372" grpId="3"/>
      <p:bldP build="whole" bldLvl="1" animBg="1" rev="0" advAuto="0" spid="380" grpId="14"/>
      <p:bldP build="whole" bldLvl="1" animBg="1" rev="0" advAuto="0" spid="376" grpId="9"/>
      <p:bldP build="whole" bldLvl="1" animBg="1" rev="0" advAuto="0" spid="406" grpId="41"/>
      <p:bldP build="whole" bldLvl="1" animBg="1" rev="0" advAuto="0" spid="407" grpId="20"/>
      <p:bldP build="whole" bldLvl="1" animBg="1" rev="0" advAuto="0" spid="399" grpId="29"/>
      <p:bldP build="whole" bldLvl="1" animBg="1" rev="0" advAuto="0" spid="404" grpId="21"/>
      <p:bldP build="whole" bldLvl="1" animBg="1" rev="0" advAuto="0" spid="364" grpId="8"/>
      <p:bldP build="whole" bldLvl="1" animBg="1" rev="0" advAuto="0" spid="371" grpId="5"/>
      <p:bldP build="whole" bldLvl="1" animBg="1" rev="0" advAuto="0" spid="379" grpId="10"/>
      <p:bldP build="whole" bldLvl="1" animBg="1" rev="0" advAuto="0" spid="377" grpId="13"/>
      <p:bldP build="whole" bldLvl="1" animBg="1" rev="0" advAuto="0" spid="391" grpId="35"/>
      <p:bldP build="whole" bldLvl="1" animBg="1" rev="0" advAuto="0" spid="410" grpId="17"/>
      <p:bldP build="whole" bldLvl="1" animBg="1" rev="0" advAuto="0" spid="388" grpId="27"/>
      <p:bldP build="whole" bldLvl="1" animBg="1" rev="0" advAuto="0" spid="392" grpId="34"/>
      <p:bldP build="whole" bldLvl="1" animBg="1" rev="0" advAuto="0" spid="389" grpId="28"/>
      <p:bldP build="whole" bldLvl="1" animBg="1" rev="0" advAuto="0" spid="369" grpId="1"/>
      <p:bldP build="whole" bldLvl="1" animBg="1" rev="0" advAuto="0" spid="390" grpId="32"/>
      <p:bldP build="whole" bldLvl="1" animBg="1" rev="0" advAuto="0" spid="394" grpId="36"/>
      <p:bldP build="whole" bldLvl="1" animBg="1" rev="0" advAuto="0" spid="401" grpId="19"/>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4" name="Group"/>
          <p:cNvGrpSpPr/>
          <p:nvPr/>
        </p:nvGrpSpPr>
        <p:grpSpPr>
          <a:xfrm>
            <a:off x="-541876" y="-541867"/>
            <a:ext cx="25467744" cy="14901335"/>
            <a:chOff x="-1" y="0"/>
            <a:chExt cx="25467743" cy="14901333"/>
          </a:xfrm>
        </p:grpSpPr>
        <p:pic>
          <p:nvPicPr>
            <p:cNvPr id="412" name="image3.jpeg" descr="image3.jpeg"/>
            <p:cNvPicPr>
              <a:picLocks noChangeAspect="1"/>
            </p:cNvPicPr>
            <p:nvPr/>
          </p:nvPicPr>
          <p:blipFill>
            <a:blip r:embed="rId2">
              <a:extLst/>
            </a:blip>
            <a:stretch>
              <a:fillRect/>
            </a:stretch>
          </p:blipFill>
          <p:spPr>
            <a:xfrm>
              <a:off x="541864" y="547959"/>
              <a:ext cx="24384012" cy="13703817"/>
            </a:xfrm>
            <a:prstGeom prst="rect">
              <a:avLst/>
            </a:prstGeom>
            <a:ln w="12700" cap="flat">
              <a:noFill/>
              <a:miter lim="400000"/>
            </a:ln>
            <a:effectLst/>
          </p:spPr>
        </p:pic>
        <p:pic>
          <p:nvPicPr>
            <p:cNvPr id="413" name="image2.png" descr="image2.png"/>
            <p:cNvPicPr>
              <a:picLocks noChangeAspect="1"/>
            </p:cNvPicPr>
            <p:nvPr/>
          </p:nvPicPr>
          <p:blipFill>
            <a:blip r:embed="rId3">
              <a:extLst/>
            </a:blip>
            <a:stretch>
              <a:fillRect/>
            </a:stretch>
          </p:blipFill>
          <p:spPr>
            <a:xfrm>
              <a:off x="-2" y="0"/>
              <a:ext cx="25467744" cy="14901335"/>
            </a:xfrm>
            <a:prstGeom prst="rect">
              <a:avLst/>
            </a:prstGeom>
            <a:ln w="12700" cap="flat">
              <a:noFill/>
              <a:miter lim="400000"/>
            </a:ln>
            <a:effectLst/>
          </p:spPr>
        </p:pic>
      </p:grpSp>
      <p:sp>
        <p:nvSpPr>
          <p:cNvPr id="415" name="Slide Number"/>
          <p:cNvSpPr txBox="1"/>
          <p:nvPr>
            <p:ph type="sldNum" sz="quarter" idx="4294967295"/>
          </p:nvPr>
        </p:nvSpPr>
        <p:spPr>
          <a:xfrm>
            <a:off x="-2" y="13038454"/>
            <a:ext cx="602859" cy="624835"/>
          </a:xfrm>
          <a:prstGeom prst="rect">
            <a:avLst/>
          </a:prstGeom>
          <a:extLst>
            <a:ext uri="{C572A759-6A51-4108-AA02-DFA0A04FC94B}">
              <ma14:wrappingTextBoxFlag xmlns:ma14="http://schemas.microsoft.com/office/mac/drawingml/2011/main" val="1"/>
            </a:ext>
          </a:extLst>
        </p:spPr>
        <p:txBody>
          <a:bodyPr wrap="none" lIns="121917" tIns="121917" rIns="121917" bIns="121917" anchor="ctr"/>
          <a:lstStyle>
            <a:lvl1pPr algn="l" defTabSz="1219200">
              <a:defRPr sz="2600">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grpSp>
        <p:nvGrpSpPr>
          <p:cNvPr id="422" name="Group"/>
          <p:cNvGrpSpPr/>
          <p:nvPr/>
        </p:nvGrpSpPr>
        <p:grpSpPr>
          <a:xfrm>
            <a:off x="5823716" y="230841"/>
            <a:ext cx="12718288" cy="13217731"/>
            <a:chOff x="0" y="0"/>
            <a:chExt cx="12718286" cy="13217729"/>
          </a:xfrm>
        </p:grpSpPr>
        <p:sp>
          <p:nvSpPr>
            <p:cNvPr id="418" name="Rectangle"/>
            <p:cNvSpPr/>
            <p:nvPr/>
          </p:nvSpPr>
          <p:spPr>
            <a:xfrm>
              <a:off x="-1" y="-1"/>
              <a:ext cx="12700004" cy="13217731"/>
            </a:xfrm>
            <a:prstGeom prst="rect">
              <a:avLst/>
            </a:prstGeom>
            <a:solidFill>
              <a:srgbClr val="000000"/>
            </a:solidFill>
            <a:ln w="12700" cap="flat">
              <a:noFill/>
              <a:miter lim="400000"/>
            </a:ln>
            <a:effectLst>
              <a:outerShdw sx="100000" sy="100000" kx="0" ky="0" algn="b" rotWithShape="0" blurRad="774700" dist="25400" dir="5400000">
                <a:srgbClr val="000000">
                  <a:alpha val="58999"/>
                </a:srgbClr>
              </a:outerShdw>
            </a:effectLst>
          </p:spPr>
          <p:txBody>
            <a:bodyPr wrap="square" lIns="50800" tIns="50800" rIns="50800" bIns="50800" numCol="1" anchor="ctr">
              <a:noAutofit/>
            </a:bodyPr>
            <a:lstStyle/>
            <a:p>
              <a:pPr algn="ctr" defTabSz="825500">
                <a:defRPr sz="3200">
                  <a:solidFill>
                    <a:srgbClr val="FFFFFF"/>
                  </a:solidFill>
                </a:defRPr>
              </a:pPr>
            </a:p>
          </p:txBody>
        </p:sp>
        <p:grpSp>
          <p:nvGrpSpPr>
            <p:cNvPr id="421" name="Group"/>
            <p:cNvGrpSpPr/>
            <p:nvPr/>
          </p:nvGrpSpPr>
          <p:grpSpPr>
            <a:xfrm>
              <a:off x="18281" y="5143"/>
              <a:ext cx="12700006" cy="13207443"/>
              <a:chOff x="0" y="0"/>
              <a:chExt cx="12700004" cy="13207441"/>
            </a:xfrm>
          </p:grpSpPr>
          <p:pic>
            <p:nvPicPr>
              <p:cNvPr id="419" name="image20.png" descr="image20.png"/>
              <p:cNvPicPr>
                <a:picLocks noChangeAspect="1"/>
              </p:cNvPicPr>
              <p:nvPr/>
            </p:nvPicPr>
            <p:blipFill>
              <a:blip r:embed="rId3">
                <a:extLst/>
              </a:blip>
              <a:stretch>
                <a:fillRect/>
              </a:stretch>
            </p:blipFill>
            <p:spPr>
              <a:xfrm>
                <a:off x="0" y="-1"/>
                <a:ext cx="12700005" cy="10121905"/>
              </a:xfrm>
              <a:prstGeom prst="rect">
                <a:avLst/>
              </a:prstGeom>
              <a:ln w="12700" cap="flat">
                <a:noFill/>
                <a:miter lim="400000"/>
              </a:ln>
              <a:effectLst>
                <a:outerShdw sx="100000" sy="100000" kx="0" ky="0" algn="b" rotWithShape="0" blurRad="1270000" dist="38100" dir="5400000">
                  <a:srgbClr val="FFFFFF">
                    <a:alpha val="35000"/>
                  </a:srgbClr>
                </a:outerShdw>
              </a:effectLst>
            </p:spPr>
          </p:pic>
          <p:pic>
            <p:nvPicPr>
              <p:cNvPr id="420" name="image21.png" descr="image21.png"/>
              <p:cNvPicPr>
                <a:picLocks noChangeAspect="1"/>
              </p:cNvPicPr>
              <p:nvPr/>
            </p:nvPicPr>
            <p:blipFill>
              <a:blip r:embed="rId4">
                <a:extLst/>
              </a:blip>
              <a:stretch>
                <a:fillRect/>
              </a:stretch>
            </p:blipFill>
            <p:spPr>
              <a:xfrm>
                <a:off x="0" y="10070539"/>
                <a:ext cx="12700005" cy="3136903"/>
              </a:xfrm>
              <a:prstGeom prst="rect">
                <a:avLst/>
              </a:prstGeom>
              <a:ln w="12700" cap="flat">
                <a:noFill/>
                <a:miter lim="400000"/>
              </a:ln>
              <a:effectLst/>
            </p:spPr>
          </p:pic>
        </p:grpSp>
      </p:grpSp>
      <p:pic>
        <p:nvPicPr>
          <p:cNvPr id="423" name="image22.png" descr="image22.png"/>
          <p:cNvPicPr>
            <a:picLocks noChangeAspect="1"/>
          </p:cNvPicPr>
          <p:nvPr/>
        </p:nvPicPr>
        <p:blipFill>
          <a:blip r:embed="rId5">
            <a:extLst/>
          </a:blip>
          <a:srcRect l="2368" t="0" r="43675" b="67580"/>
          <a:stretch>
            <a:fillRect/>
          </a:stretch>
        </p:blipFill>
        <p:spPr>
          <a:xfrm>
            <a:off x="-83876" y="4817793"/>
            <a:ext cx="24384076" cy="3618877"/>
          </a:xfrm>
          <a:prstGeom prst="rect">
            <a:avLst/>
          </a:prstGeom>
          <a:ln w="12700">
            <a:miter lim="400000"/>
          </a:ln>
          <a:effectLst>
            <a:outerShdw sx="100000" sy="100000" kx="0" ky="0" algn="b" rotWithShape="0" blurRad="1270000" dist="95246" dir="5400000">
              <a:srgbClr val="000000"/>
            </a:outerShdw>
          </a:effectLst>
        </p:spPr>
      </p:pic>
      <p:sp>
        <p:nvSpPr>
          <p:cNvPr id="424" name="Rectangle"/>
          <p:cNvSpPr/>
          <p:nvPr/>
        </p:nvSpPr>
        <p:spPr>
          <a:xfrm>
            <a:off x="172113" y="4996723"/>
            <a:ext cx="23872023" cy="994212"/>
          </a:xfrm>
          <a:prstGeom prst="rect">
            <a:avLst/>
          </a:prstGeom>
          <a:solidFill>
            <a:srgbClr val="FFFB2D">
              <a:alpha val="25038"/>
            </a:srgbClr>
          </a:solidFill>
          <a:ln w="12700">
            <a:miter lim="400000"/>
          </a:ln>
        </p:spPr>
        <p:txBody>
          <a:bodyPr lIns="50800" tIns="50800" rIns="50800" bIns="50800" anchor="ctr"/>
          <a:lstStyle/>
          <a:p>
            <a:pPr algn="ctr" defTabSz="825500">
              <a:defRPr sz="3200">
                <a:solidFill>
                  <a:srgbClr val="FFFFFF"/>
                </a:solidFill>
              </a:defRPr>
            </a:pPr>
          </a:p>
        </p:txBody>
      </p:sp>
      <p:sp>
        <p:nvSpPr>
          <p:cNvPr id="425" name="Rectangle"/>
          <p:cNvSpPr/>
          <p:nvPr/>
        </p:nvSpPr>
        <p:spPr>
          <a:xfrm>
            <a:off x="79641" y="6221520"/>
            <a:ext cx="22613754" cy="811253"/>
          </a:xfrm>
          <a:prstGeom prst="rect">
            <a:avLst/>
          </a:prstGeom>
          <a:solidFill>
            <a:srgbClr val="FFFB2D">
              <a:alpha val="25038"/>
            </a:srgbClr>
          </a:solidFill>
          <a:ln w="12700">
            <a:miter lim="400000"/>
          </a:ln>
        </p:spPr>
        <p:txBody>
          <a:bodyPr lIns="50800" tIns="50800" rIns="50800" bIns="50800" anchor="ctr"/>
          <a:lstStyle/>
          <a:p>
            <a:pPr algn="ctr" defTabSz="825500">
              <a:defRPr sz="3200">
                <a:solidFill>
                  <a:srgbClr val="FFFFFF"/>
                </a:solidFill>
              </a:defRPr>
            </a:pPr>
          </a:p>
        </p:txBody>
      </p:sp>
      <p:sp>
        <p:nvSpPr>
          <p:cNvPr id="426" name="Rectangle"/>
          <p:cNvSpPr/>
          <p:nvPr/>
        </p:nvSpPr>
        <p:spPr>
          <a:xfrm>
            <a:off x="154850" y="7263358"/>
            <a:ext cx="6349787" cy="811252"/>
          </a:xfrm>
          <a:prstGeom prst="rect">
            <a:avLst/>
          </a:prstGeom>
          <a:solidFill>
            <a:srgbClr val="FFFB2D">
              <a:alpha val="25038"/>
            </a:srgbClr>
          </a:solidFill>
          <a:ln w="12700">
            <a:miter lim="400000"/>
          </a:ln>
        </p:spPr>
        <p:txBody>
          <a:bodyPr lIns="50800" tIns="50800" rIns="50800" bIns="50800" anchor="ctr"/>
          <a:lstStyle/>
          <a:p>
            <a:pPr algn="ctr" defTabSz="825500">
              <a:defRPr sz="3200">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22"/>
                                        </p:tgtEl>
                                        <p:attrNameLst>
                                          <p:attrName>style.visibility</p:attrName>
                                        </p:attrNameLst>
                                      </p:cBhvr>
                                      <p:to>
                                        <p:strVal val="visible"/>
                                      </p:to>
                                    </p:set>
                                    <p:animEffect filter="fade" transition="in">
                                      <p:cBhvr>
                                        <p:cTn id="7" dur="1000"/>
                                        <p:tgtEl>
                                          <p:spTgt spid="422"/>
                                        </p:tgtEl>
                                      </p:cBhvr>
                                    </p:animEffect>
                                  </p:childTnLst>
                                </p:cTn>
                              </p:par>
                            </p:childTnLst>
                          </p:cTn>
                        </p:par>
                        <p:par>
                          <p:cTn id="8" fill="hold">
                            <p:stCondLst>
                              <p:cond delay="1000"/>
                            </p:stCondLst>
                            <p:childTnLst>
                              <p:par>
                                <p:cTn id="9" presetClass="entr" nodeType="afterEffect" presetSubtype="4" presetID="2" grpId="2" fill="hold">
                                  <p:stCondLst>
                                    <p:cond delay="0"/>
                                  </p:stCondLst>
                                  <p:iterate type="el" backwards="0">
                                    <p:tmAbs val="0"/>
                                  </p:iterate>
                                  <p:childTnLst>
                                    <p:set>
                                      <p:cBhvr>
                                        <p:cTn id="10" fill="hold"/>
                                        <p:tgtEl>
                                          <p:spTgt spid="423"/>
                                        </p:tgtEl>
                                        <p:attrNameLst>
                                          <p:attrName>style.visibility</p:attrName>
                                        </p:attrNameLst>
                                      </p:cBhvr>
                                      <p:to>
                                        <p:strVal val="visible"/>
                                      </p:to>
                                    </p:set>
                                    <p:anim calcmode="lin" valueType="num">
                                      <p:cBhvr>
                                        <p:cTn id="11" dur="1000" fill="hold"/>
                                        <p:tgtEl>
                                          <p:spTgt spid="423"/>
                                        </p:tgtEl>
                                        <p:attrNameLst>
                                          <p:attrName>ppt_x</p:attrName>
                                        </p:attrNameLst>
                                      </p:cBhvr>
                                      <p:tavLst>
                                        <p:tav tm="0">
                                          <p:val>
                                            <p:strVal val="#ppt_x"/>
                                          </p:val>
                                        </p:tav>
                                        <p:tav tm="100000">
                                          <p:val>
                                            <p:strVal val="#ppt_x"/>
                                          </p:val>
                                        </p:tav>
                                      </p:tavLst>
                                    </p:anim>
                                    <p:anim calcmode="lin" valueType="num">
                                      <p:cBhvr>
                                        <p:cTn id="12" dur="1000" fill="hold"/>
                                        <p:tgtEl>
                                          <p:spTgt spid="423"/>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Class="entr" nodeType="afterEffect" presetSubtype="8" presetID="22" grpId="3" fill="hold">
                                  <p:stCondLst>
                                    <p:cond delay="0"/>
                                  </p:stCondLst>
                                  <p:iterate type="el" backwards="0">
                                    <p:tmAbs val="0"/>
                                  </p:iterate>
                                  <p:childTnLst>
                                    <p:set>
                                      <p:cBhvr>
                                        <p:cTn id="15" fill="hold"/>
                                        <p:tgtEl>
                                          <p:spTgt spid="424"/>
                                        </p:tgtEl>
                                        <p:attrNameLst>
                                          <p:attrName>style.visibility</p:attrName>
                                        </p:attrNameLst>
                                      </p:cBhvr>
                                      <p:to>
                                        <p:strVal val="visible"/>
                                      </p:to>
                                    </p:set>
                                    <p:animEffect filter="wipe(left)" transition="in">
                                      <p:cBhvr>
                                        <p:cTn id="16" dur="1000"/>
                                        <p:tgtEl>
                                          <p:spTgt spid="424"/>
                                        </p:tgtEl>
                                      </p:cBhvr>
                                    </p:animEffect>
                                  </p:childTnLst>
                                </p:cTn>
                              </p:par>
                            </p:childTnLst>
                          </p:cTn>
                        </p:par>
                        <p:par>
                          <p:cTn id="17" fill="hold">
                            <p:stCondLst>
                              <p:cond delay="3000"/>
                            </p:stCondLst>
                            <p:childTnLst>
                              <p:par>
                                <p:cTn id="18" presetClass="entr" nodeType="afterEffect" presetSubtype="8" presetID="22" grpId="4" fill="hold">
                                  <p:stCondLst>
                                    <p:cond delay="0"/>
                                  </p:stCondLst>
                                  <p:iterate type="el" backwards="0">
                                    <p:tmAbs val="0"/>
                                  </p:iterate>
                                  <p:childTnLst>
                                    <p:set>
                                      <p:cBhvr>
                                        <p:cTn id="19" fill="hold"/>
                                        <p:tgtEl>
                                          <p:spTgt spid="425"/>
                                        </p:tgtEl>
                                        <p:attrNameLst>
                                          <p:attrName>style.visibility</p:attrName>
                                        </p:attrNameLst>
                                      </p:cBhvr>
                                      <p:to>
                                        <p:strVal val="visible"/>
                                      </p:to>
                                    </p:set>
                                    <p:animEffect filter="wipe(left)" transition="in">
                                      <p:cBhvr>
                                        <p:cTn id="20" dur="1000"/>
                                        <p:tgtEl>
                                          <p:spTgt spid="425"/>
                                        </p:tgtEl>
                                      </p:cBhvr>
                                    </p:animEffect>
                                  </p:childTnLst>
                                </p:cTn>
                              </p:par>
                            </p:childTnLst>
                          </p:cTn>
                        </p:par>
                        <p:par>
                          <p:cTn id="21" fill="hold">
                            <p:stCondLst>
                              <p:cond delay="4000"/>
                            </p:stCondLst>
                            <p:childTnLst>
                              <p:par>
                                <p:cTn id="22" presetClass="entr" nodeType="afterEffect" presetSubtype="8" presetID="22" grpId="5" fill="hold">
                                  <p:stCondLst>
                                    <p:cond delay="0"/>
                                  </p:stCondLst>
                                  <p:iterate type="el" backwards="0">
                                    <p:tmAbs val="0"/>
                                  </p:iterate>
                                  <p:childTnLst>
                                    <p:set>
                                      <p:cBhvr>
                                        <p:cTn id="23" fill="hold"/>
                                        <p:tgtEl>
                                          <p:spTgt spid="426"/>
                                        </p:tgtEl>
                                        <p:attrNameLst>
                                          <p:attrName>style.visibility</p:attrName>
                                        </p:attrNameLst>
                                      </p:cBhvr>
                                      <p:to>
                                        <p:strVal val="visible"/>
                                      </p:to>
                                    </p:set>
                                    <p:animEffect filter="wipe(left)" transition="in">
                                      <p:cBhvr>
                                        <p:cTn id="24"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3"/>
      <p:bldP build="whole" bldLvl="1" animBg="1" rev="0" advAuto="0" spid="425" grpId="4"/>
      <p:bldP build="whole" bldLvl="1" animBg="1" rev="0" advAuto="0" spid="422" grpId="1"/>
      <p:bldP build="whole" bldLvl="1" animBg="1" rev="0" advAuto="0" spid="423" grpId="2"/>
      <p:bldP build="whole" bldLvl="1" animBg="1" rev="0" advAuto="0" spid="426" grpId="5"/>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pic>
        <p:nvPicPr>
          <p:cNvPr id="429" name="image5.jpeg" descr="image5.jpeg"/>
          <p:cNvPicPr>
            <a:picLocks noChangeAspect="1"/>
          </p:cNvPicPr>
          <p:nvPr/>
        </p:nvPicPr>
        <p:blipFill>
          <a:blip r:embed="rId3">
            <a:extLst/>
          </a:blip>
          <a:srcRect l="0" t="0" r="0" b="39918"/>
          <a:stretch>
            <a:fillRect/>
          </a:stretch>
        </p:blipFill>
        <p:spPr>
          <a:xfrm>
            <a:off x="1497883" y="829827"/>
            <a:ext cx="6518259" cy="5409685"/>
          </a:xfrm>
          <a:prstGeom prst="rect">
            <a:avLst/>
          </a:prstGeom>
          <a:ln w="12700">
            <a:miter lim="400000"/>
          </a:ln>
          <a:effectLst>
            <a:outerShdw sx="100000" sy="100000" kx="0" ky="0" algn="b" rotWithShape="0" blurRad="546100" dist="95246" dir="5400000">
              <a:srgbClr val="FFFFFF">
                <a:alpha val="38879"/>
              </a:srgbClr>
            </a:outerShdw>
          </a:effectLst>
        </p:spPr>
      </p:pic>
      <p:pic>
        <p:nvPicPr>
          <p:cNvPr id="430" name="image6.jpeg" descr="image6.jpeg"/>
          <p:cNvPicPr>
            <a:picLocks noChangeAspect="1"/>
          </p:cNvPicPr>
          <p:nvPr/>
        </p:nvPicPr>
        <p:blipFill>
          <a:blip r:embed="rId4">
            <a:extLst/>
          </a:blip>
          <a:srcRect l="0" t="306" r="8117" b="48525"/>
          <a:stretch>
            <a:fillRect/>
          </a:stretch>
        </p:blipFill>
        <p:spPr>
          <a:xfrm>
            <a:off x="9149357" y="991951"/>
            <a:ext cx="6611285" cy="5085744"/>
          </a:xfrm>
          <a:prstGeom prst="rect">
            <a:avLst/>
          </a:prstGeom>
          <a:ln w="12700">
            <a:miter lim="400000"/>
          </a:ln>
          <a:effectLst>
            <a:outerShdw sx="100000" sy="100000" kx="0" ky="0" algn="b" rotWithShape="0" blurRad="546100" dist="95246" dir="5400000">
              <a:srgbClr val="FFFFFF">
                <a:alpha val="38879"/>
              </a:srgbClr>
            </a:outerShdw>
          </a:effectLst>
        </p:spPr>
      </p:pic>
      <p:pic>
        <p:nvPicPr>
          <p:cNvPr id="431" name="image7.jpeg" descr="image7.jpeg"/>
          <p:cNvPicPr>
            <a:picLocks noChangeAspect="1"/>
          </p:cNvPicPr>
          <p:nvPr/>
        </p:nvPicPr>
        <p:blipFill>
          <a:blip r:embed="rId5">
            <a:extLst/>
          </a:blip>
          <a:srcRect l="0" t="2360" r="0" b="0"/>
          <a:stretch>
            <a:fillRect/>
          </a:stretch>
        </p:blipFill>
        <p:spPr>
          <a:xfrm>
            <a:off x="17038756" y="6746781"/>
            <a:ext cx="6069354" cy="6099920"/>
          </a:xfrm>
          <a:prstGeom prst="rect">
            <a:avLst/>
          </a:prstGeom>
          <a:ln w="12700">
            <a:miter lim="400000"/>
          </a:ln>
          <a:effectLst>
            <a:outerShdw sx="100000" sy="100000" kx="0" ky="0" algn="b" rotWithShape="0" blurRad="546100" dist="95246" dir="5400000">
              <a:srgbClr val="FFFFFF">
                <a:alpha val="38879"/>
              </a:srgbClr>
            </a:outerShdw>
          </a:effectLst>
        </p:spPr>
      </p:pic>
      <p:pic>
        <p:nvPicPr>
          <p:cNvPr id="432" name="image8.jpeg" descr="image8.jpeg"/>
          <p:cNvPicPr>
            <a:picLocks noChangeAspect="1"/>
          </p:cNvPicPr>
          <p:nvPr/>
        </p:nvPicPr>
        <p:blipFill>
          <a:blip r:embed="rId6">
            <a:extLst/>
          </a:blip>
          <a:srcRect l="0" t="6001" r="0" b="30016"/>
          <a:stretch>
            <a:fillRect/>
          </a:stretch>
        </p:blipFill>
        <p:spPr>
          <a:xfrm>
            <a:off x="9275166" y="6818416"/>
            <a:ext cx="6359339" cy="5956810"/>
          </a:xfrm>
          <a:prstGeom prst="rect">
            <a:avLst/>
          </a:prstGeom>
          <a:ln w="12700">
            <a:miter lim="400000"/>
          </a:ln>
          <a:effectLst>
            <a:outerShdw sx="100000" sy="100000" kx="0" ky="0" algn="b" rotWithShape="0" blurRad="546100" dist="95246" dir="5400000">
              <a:srgbClr val="FFFFFF">
                <a:alpha val="38879"/>
              </a:srgbClr>
            </a:outerShdw>
          </a:effectLst>
        </p:spPr>
      </p:pic>
      <p:pic>
        <p:nvPicPr>
          <p:cNvPr id="433" name="image9.jpeg" descr="image9.jpeg"/>
          <p:cNvPicPr>
            <a:picLocks noChangeAspect="1"/>
          </p:cNvPicPr>
          <p:nvPr/>
        </p:nvPicPr>
        <p:blipFill>
          <a:blip r:embed="rId7">
            <a:extLst/>
          </a:blip>
          <a:srcRect l="0" t="0" r="0" b="38926"/>
          <a:stretch>
            <a:fillRect/>
          </a:stretch>
        </p:blipFill>
        <p:spPr>
          <a:xfrm>
            <a:off x="1445099" y="6862470"/>
            <a:ext cx="6623878" cy="5868538"/>
          </a:xfrm>
          <a:prstGeom prst="rect">
            <a:avLst/>
          </a:prstGeom>
          <a:ln w="12700">
            <a:miter lim="400000"/>
          </a:ln>
          <a:effectLst>
            <a:outerShdw sx="100000" sy="100000" kx="0" ky="0" algn="b" rotWithShape="0" blurRad="546100" dist="95246" dir="5400000">
              <a:srgbClr val="FFFFFF">
                <a:alpha val="38879"/>
              </a:srgbClr>
            </a:outerShdw>
          </a:effectLst>
        </p:spPr>
      </p:pic>
      <p:pic>
        <p:nvPicPr>
          <p:cNvPr id="434" name="image10.jpeg" descr="image10.jpeg"/>
          <p:cNvPicPr>
            <a:picLocks noChangeAspect="1"/>
          </p:cNvPicPr>
          <p:nvPr/>
        </p:nvPicPr>
        <p:blipFill>
          <a:blip r:embed="rId8">
            <a:extLst/>
          </a:blip>
          <a:srcRect l="0" t="0" r="0" b="11159"/>
          <a:stretch>
            <a:fillRect/>
          </a:stretch>
        </p:blipFill>
        <p:spPr>
          <a:xfrm>
            <a:off x="16893699" y="1090468"/>
            <a:ext cx="6359396" cy="4971703"/>
          </a:xfrm>
          <a:prstGeom prst="rect">
            <a:avLst/>
          </a:prstGeom>
          <a:ln w="12700">
            <a:miter lim="400000"/>
          </a:ln>
          <a:effectLst>
            <a:outerShdw sx="100000" sy="100000" kx="0" ky="0" algn="b" rotWithShape="0" blurRad="546100" dist="2749" dir="5400000">
              <a:srgbClr val="FFFFFF">
                <a:alpha val="59445"/>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31"/>
                                        </p:tgtEl>
                                        <p:attrNameLst>
                                          <p:attrName>style.visibility</p:attrName>
                                        </p:attrNameLst>
                                      </p:cBhvr>
                                      <p:to>
                                        <p:strVal val="visible"/>
                                      </p:to>
                                    </p:set>
                                    <p:anim calcmode="lin" valueType="num">
                                      <p:cBhvr>
                                        <p:cTn id="7" dur="500" fill="hold"/>
                                        <p:tgtEl>
                                          <p:spTgt spid="431"/>
                                        </p:tgtEl>
                                        <p:attrNameLst>
                                          <p:attrName>ppt_w</p:attrName>
                                        </p:attrNameLst>
                                      </p:cBhvr>
                                      <p:tavLst>
                                        <p:tav tm="0">
                                          <p:val>
                                            <p:fltVal val="0"/>
                                          </p:val>
                                        </p:tav>
                                        <p:tav tm="100000">
                                          <p:val>
                                            <p:strVal val="#ppt_w"/>
                                          </p:val>
                                        </p:tav>
                                      </p:tavLst>
                                    </p:anim>
                                    <p:anim calcmode="lin" valueType="num">
                                      <p:cBhvr>
                                        <p:cTn id="8" dur="500" fill="hold"/>
                                        <p:tgtEl>
                                          <p:spTgt spid="43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429"/>
                                        </p:tgtEl>
                                        <p:attrNameLst>
                                          <p:attrName>style.visibility</p:attrName>
                                        </p:attrNameLst>
                                      </p:cBhvr>
                                      <p:to>
                                        <p:strVal val="visible"/>
                                      </p:to>
                                    </p:set>
                                    <p:anim calcmode="lin" valueType="num">
                                      <p:cBhvr>
                                        <p:cTn id="12" dur="500" fill="hold"/>
                                        <p:tgtEl>
                                          <p:spTgt spid="429"/>
                                        </p:tgtEl>
                                        <p:attrNameLst>
                                          <p:attrName>ppt_w</p:attrName>
                                        </p:attrNameLst>
                                      </p:cBhvr>
                                      <p:tavLst>
                                        <p:tav tm="0">
                                          <p:val>
                                            <p:fltVal val="0"/>
                                          </p:val>
                                        </p:tav>
                                        <p:tav tm="100000">
                                          <p:val>
                                            <p:strVal val="#ppt_w"/>
                                          </p:val>
                                        </p:tav>
                                      </p:tavLst>
                                    </p:anim>
                                    <p:anim calcmode="lin" valueType="num">
                                      <p:cBhvr>
                                        <p:cTn id="13" dur="500" fill="hold"/>
                                        <p:tgtEl>
                                          <p:spTgt spid="42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432"/>
                                        </p:tgtEl>
                                        <p:attrNameLst>
                                          <p:attrName>style.visibility</p:attrName>
                                        </p:attrNameLst>
                                      </p:cBhvr>
                                      <p:to>
                                        <p:strVal val="visible"/>
                                      </p:to>
                                    </p:set>
                                    <p:anim calcmode="lin" valueType="num">
                                      <p:cBhvr>
                                        <p:cTn id="17" dur="500" fill="hold"/>
                                        <p:tgtEl>
                                          <p:spTgt spid="432"/>
                                        </p:tgtEl>
                                        <p:attrNameLst>
                                          <p:attrName>ppt_w</p:attrName>
                                        </p:attrNameLst>
                                      </p:cBhvr>
                                      <p:tavLst>
                                        <p:tav tm="0">
                                          <p:val>
                                            <p:fltVal val="0"/>
                                          </p:val>
                                        </p:tav>
                                        <p:tav tm="100000">
                                          <p:val>
                                            <p:strVal val="#ppt_w"/>
                                          </p:val>
                                        </p:tav>
                                      </p:tavLst>
                                    </p:anim>
                                    <p:anim calcmode="lin" valueType="num">
                                      <p:cBhvr>
                                        <p:cTn id="18" dur="500" fill="hold"/>
                                        <p:tgtEl>
                                          <p:spTgt spid="43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Class="entr" nodeType="afterEffect" presetSubtype="16" presetID="23" grpId="4" fill="hold">
                                  <p:stCondLst>
                                    <p:cond delay="0"/>
                                  </p:stCondLst>
                                  <p:iterate type="el" backwards="0">
                                    <p:tmAbs val="0"/>
                                  </p:iterate>
                                  <p:childTnLst>
                                    <p:set>
                                      <p:cBhvr>
                                        <p:cTn id="21" fill="hold"/>
                                        <p:tgtEl>
                                          <p:spTgt spid="430"/>
                                        </p:tgtEl>
                                        <p:attrNameLst>
                                          <p:attrName>style.visibility</p:attrName>
                                        </p:attrNameLst>
                                      </p:cBhvr>
                                      <p:to>
                                        <p:strVal val="visible"/>
                                      </p:to>
                                    </p:set>
                                    <p:anim calcmode="lin" valueType="num">
                                      <p:cBhvr>
                                        <p:cTn id="22" dur="500" fill="hold"/>
                                        <p:tgtEl>
                                          <p:spTgt spid="430"/>
                                        </p:tgtEl>
                                        <p:attrNameLst>
                                          <p:attrName>ppt_w</p:attrName>
                                        </p:attrNameLst>
                                      </p:cBhvr>
                                      <p:tavLst>
                                        <p:tav tm="0">
                                          <p:val>
                                            <p:fltVal val="0"/>
                                          </p:val>
                                        </p:tav>
                                        <p:tav tm="100000">
                                          <p:val>
                                            <p:strVal val="#ppt_w"/>
                                          </p:val>
                                        </p:tav>
                                      </p:tavLst>
                                    </p:anim>
                                    <p:anim calcmode="lin" valueType="num">
                                      <p:cBhvr>
                                        <p:cTn id="23" dur="500" fill="hold"/>
                                        <p:tgtEl>
                                          <p:spTgt spid="430"/>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Class="entr" nodeType="afterEffect" presetSubtype="16" presetID="23" grpId="5" fill="hold">
                                  <p:stCondLst>
                                    <p:cond delay="0"/>
                                  </p:stCondLst>
                                  <p:iterate type="el" backwards="0">
                                    <p:tmAbs val="0"/>
                                  </p:iterate>
                                  <p:childTnLst>
                                    <p:set>
                                      <p:cBhvr>
                                        <p:cTn id="26" fill="hold"/>
                                        <p:tgtEl>
                                          <p:spTgt spid="433"/>
                                        </p:tgtEl>
                                        <p:attrNameLst>
                                          <p:attrName>style.visibility</p:attrName>
                                        </p:attrNameLst>
                                      </p:cBhvr>
                                      <p:to>
                                        <p:strVal val="visible"/>
                                      </p:to>
                                    </p:set>
                                    <p:anim calcmode="lin" valueType="num">
                                      <p:cBhvr>
                                        <p:cTn id="27" dur="500" fill="hold"/>
                                        <p:tgtEl>
                                          <p:spTgt spid="433"/>
                                        </p:tgtEl>
                                        <p:attrNameLst>
                                          <p:attrName>ppt_w</p:attrName>
                                        </p:attrNameLst>
                                      </p:cBhvr>
                                      <p:tavLst>
                                        <p:tav tm="0">
                                          <p:val>
                                            <p:fltVal val="0"/>
                                          </p:val>
                                        </p:tav>
                                        <p:tav tm="100000">
                                          <p:val>
                                            <p:strVal val="#ppt_w"/>
                                          </p:val>
                                        </p:tav>
                                      </p:tavLst>
                                    </p:anim>
                                    <p:anim calcmode="lin" valueType="num">
                                      <p:cBhvr>
                                        <p:cTn id="28" dur="500" fill="hold"/>
                                        <p:tgtEl>
                                          <p:spTgt spid="43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Class="entr" nodeType="afterEffect" presetSubtype="16" presetID="23" grpId="6" fill="hold">
                                  <p:stCondLst>
                                    <p:cond delay="0"/>
                                  </p:stCondLst>
                                  <p:iterate type="el" backwards="0">
                                    <p:tmAbs val="0"/>
                                  </p:iterate>
                                  <p:childTnLst>
                                    <p:set>
                                      <p:cBhvr>
                                        <p:cTn id="31" fill="hold"/>
                                        <p:tgtEl>
                                          <p:spTgt spid="434"/>
                                        </p:tgtEl>
                                        <p:attrNameLst>
                                          <p:attrName>style.visibility</p:attrName>
                                        </p:attrNameLst>
                                      </p:cBhvr>
                                      <p:to>
                                        <p:strVal val="visible"/>
                                      </p:to>
                                    </p:set>
                                    <p:anim calcmode="lin" valueType="num">
                                      <p:cBhvr>
                                        <p:cTn id="32" dur="750" fill="hold"/>
                                        <p:tgtEl>
                                          <p:spTgt spid="434"/>
                                        </p:tgtEl>
                                        <p:attrNameLst>
                                          <p:attrName>ppt_w</p:attrName>
                                        </p:attrNameLst>
                                      </p:cBhvr>
                                      <p:tavLst>
                                        <p:tav tm="0">
                                          <p:val>
                                            <p:fltVal val="0"/>
                                          </p:val>
                                        </p:tav>
                                        <p:tav tm="100000">
                                          <p:val>
                                            <p:strVal val="#ppt_w"/>
                                          </p:val>
                                        </p:tav>
                                      </p:tavLst>
                                    </p:anim>
                                    <p:anim calcmode="lin" valueType="num">
                                      <p:cBhvr>
                                        <p:cTn id="33" dur="750" fill="hold"/>
                                        <p:tgtEl>
                                          <p:spTgt spid="4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1" grpId="1"/>
      <p:bldP build="whole" bldLvl="1" animBg="1" rev="0" advAuto="0" spid="430" grpId="4"/>
      <p:bldP build="whole" bldLvl="1" animBg="1" rev="0" advAuto="0" spid="432" grpId="3"/>
      <p:bldP build="whole" bldLvl="1" animBg="1" rev="0" advAuto="0" spid="433" grpId="5"/>
      <p:bldP build="whole" bldLvl="1" animBg="1" rev="0" advAuto="0" spid="434" grpId="6"/>
      <p:bldP build="whole" bldLvl="1" animBg="1" rev="0" advAuto="0" spid="429"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Picture 4" descr="Picture 4"/>
          <p:cNvPicPr>
            <a:picLocks noChangeAspect="1"/>
          </p:cNvPicPr>
          <p:nvPr/>
        </p:nvPicPr>
        <p:blipFill>
          <a:blip r:embed="rId2">
            <a:extLst/>
          </a:blip>
          <a:stretch>
            <a:fillRect/>
          </a:stretch>
        </p:blipFill>
        <p:spPr>
          <a:xfrm>
            <a:off x="0" y="0"/>
            <a:ext cx="24384000" cy="13716001"/>
          </a:xfrm>
          <a:prstGeom prst="rect">
            <a:avLst/>
          </a:prstGeom>
          <a:ln w="12700">
            <a:miter lim="400000"/>
          </a:ln>
        </p:spPr>
      </p:pic>
      <p:grpSp>
        <p:nvGrpSpPr>
          <p:cNvPr id="439" name="Group"/>
          <p:cNvGrpSpPr/>
          <p:nvPr/>
        </p:nvGrpSpPr>
        <p:grpSpPr>
          <a:xfrm>
            <a:off x="306616" y="1983082"/>
            <a:ext cx="6465270" cy="4243248"/>
            <a:chOff x="0" y="0"/>
            <a:chExt cx="6465268" cy="4243247"/>
          </a:xfrm>
        </p:grpSpPr>
        <p:sp>
          <p:nvSpPr>
            <p:cNvPr id="437" name="Rectangle"/>
            <p:cNvSpPr/>
            <p:nvPr/>
          </p:nvSpPr>
          <p:spPr>
            <a:xfrm>
              <a:off x="0" y="-1"/>
              <a:ext cx="6465270" cy="4243249"/>
            </a:xfrm>
            <a:prstGeom prst="rect">
              <a:avLst/>
            </a:prstGeom>
            <a:solidFill>
              <a:srgbClr val="FFFFFF"/>
            </a:solidFill>
            <a:ln w="25400" cap="flat">
              <a:solidFill>
                <a:srgbClr val="000000"/>
              </a:solidFill>
              <a:prstDash val="solid"/>
              <a:miter lim="400000"/>
            </a:ln>
            <a:effectLst>
              <a:outerShdw sx="100000" sy="100000" kx="0" ky="0" algn="b" rotWithShape="0" blurRad="533400" dist="95246" dir="5400000">
                <a:srgbClr val="FFFFFF">
                  <a:alpha val="34924"/>
                </a:srgbClr>
              </a:outerShdw>
            </a:effectLst>
          </p:spPr>
          <p:txBody>
            <a:bodyPr wrap="square" lIns="50800" tIns="50800" rIns="50800" bIns="50800" numCol="1" anchor="ctr">
              <a:noAutofit/>
            </a:bodyPr>
            <a:lstStyle/>
            <a:p>
              <a:pPr algn="ctr" defTabSz="825500">
                <a:defRPr sz="3200">
                  <a:solidFill>
                    <a:srgbClr val="FFFFFF"/>
                  </a:solidFill>
                </a:defRPr>
              </a:pPr>
            </a:p>
          </p:txBody>
        </p:sp>
        <p:sp>
          <p:nvSpPr>
            <p:cNvPr id="438" name="OCCUPATION"/>
            <p:cNvSpPr txBox="1"/>
            <p:nvPr/>
          </p:nvSpPr>
          <p:spPr>
            <a:xfrm>
              <a:off x="2209200" y="2598"/>
              <a:ext cx="2332436"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OCCUPATION</a:t>
              </a:r>
            </a:p>
          </p:txBody>
        </p:sp>
      </p:grpSp>
      <p:sp>
        <p:nvSpPr>
          <p:cNvPr id="440" name="THE STAT’S"/>
          <p:cNvSpPr txBox="1"/>
          <p:nvPr/>
        </p:nvSpPr>
        <p:spPr>
          <a:xfrm>
            <a:off x="1232980" y="276818"/>
            <a:ext cx="521391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a:solidFill>
                  <a:srgbClr val="FFFFFF"/>
                </a:solidFill>
                <a:latin typeface="+mn-lt"/>
                <a:ea typeface="+mn-ea"/>
                <a:cs typeface="+mn-cs"/>
                <a:sym typeface="Helvetica Neue"/>
              </a:defRPr>
            </a:lvl1pPr>
          </a:lstStyle>
          <a:p>
            <a:pPr/>
            <a:r>
              <a:t>THE STAT’S</a:t>
            </a:r>
          </a:p>
        </p:txBody>
      </p:sp>
      <p:grpSp>
        <p:nvGrpSpPr>
          <p:cNvPr id="446" name="Group"/>
          <p:cNvGrpSpPr/>
          <p:nvPr/>
        </p:nvGrpSpPr>
        <p:grpSpPr>
          <a:xfrm>
            <a:off x="10303881" y="312347"/>
            <a:ext cx="11768717" cy="13010489"/>
            <a:chOff x="0" y="0"/>
            <a:chExt cx="11768716" cy="13010487"/>
          </a:xfrm>
        </p:grpSpPr>
        <p:pic>
          <p:nvPicPr>
            <p:cNvPr id="441" name="image23.png" descr="image23.png"/>
            <p:cNvPicPr>
              <a:picLocks noChangeAspect="1"/>
            </p:cNvPicPr>
            <p:nvPr/>
          </p:nvPicPr>
          <p:blipFill>
            <a:blip r:embed="rId3">
              <a:extLst/>
            </a:blip>
            <a:stretch>
              <a:fillRect/>
            </a:stretch>
          </p:blipFill>
          <p:spPr>
            <a:xfrm>
              <a:off x="0" y="-1"/>
              <a:ext cx="11763654" cy="11447274"/>
            </a:xfrm>
            <a:prstGeom prst="rect">
              <a:avLst/>
            </a:prstGeom>
            <a:ln w="12700" cap="flat">
              <a:noFill/>
              <a:miter lim="400000"/>
            </a:ln>
            <a:effectLst>
              <a:outerShdw sx="100000" sy="100000" kx="0" ky="0" algn="b" rotWithShape="0" blurRad="1270000" dist="95246" dir="5400000">
                <a:srgbClr val="FFFFFF">
                  <a:alpha val="34924"/>
                </a:srgbClr>
              </a:outerShdw>
            </a:effectLst>
          </p:spPr>
        </p:pic>
        <p:sp>
          <p:nvSpPr>
            <p:cNvPr id="442" name="Rectangle"/>
            <p:cNvSpPr/>
            <p:nvPr/>
          </p:nvSpPr>
          <p:spPr>
            <a:xfrm>
              <a:off x="5062" y="11378548"/>
              <a:ext cx="11763655" cy="1625379"/>
            </a:xfrm>
            <a:prstGeom prst="rect">
              <a:avLst/>
            </a:prstGeom>
            <a:solidFill>
              <a:srgbClr val="FFFFFF"/>
            </a:solidFill>
            <a:ln w="12700" cap="flat">
              <a:noFill/>
              <a:miter lim="400000"/>
            </a:ln>
            <a:effectLst>
              <a:outerShdw sx="100000" sy="100000" kx="0" ky="0" algn="b" rotWithShape="0" blurRad="1270000" dist="95246" dir="5400000">
                <a:srgbClr val="FFFFFF">
                  <a:alpha val="34924"/>
                </a:srgbClr>
              </a:outerShdw>
            </a:effectLst>
          </p:spPr>
          <p:txBody>
            <a:bodyPr wrap="square" lIns="50800" tIns="50800" rIns="50800" bIns="50800" numCol="1" anchor="ctr">
              <a:noAutofit/>
            </a:bodyPr>
            <a:lstStyle/>
            <a:p>
              <a:pPr algn="ctr" defTabSz="825500">
                <a:defRPr sz="3200">
                  <a:solidFill>
                    <a:srgbClr val="FFFFFF"/>
                  </a:solidFill>
                </a:defRPr>
              </a:pPr>
            </a:p>
          </p:txBody>
        </p:sp>
        <p:sp>
          <p:nvSpPr>
            <p:cNvPr id="443" name="Rectangle"/>
            <p:cNvSpPr/>
            <p:nvPr/>
          </p:nvSpPr>
          <p:spPr>
            <a:xfrm>
              <a:off x="2491700" y="9459635"/>
              <a:ext cx="5906794" cy="1938214"/>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defRPr sz="3200">
                  <a:solidFill>
                    <a:srgbClr val="FFFFFF"/>
                  </a:solidFill>
                </a:defRPr>
              </a:pPr>
            </a:p>
          </p:txBody>
        </p:sp>
        <p:pic>
          <p:nvPicPr>
            <p:cNvPr id="444" name="image24.png" descr="image24.png"/>
            <p:cNvPicPr>
              <a:picLocks noChangeAspect="1"/>
            </p:cNvPicPr>
            <p:nvPr/>
          </p:nvPicPr>
          <p:blipFill>
            <a:blip r:embed="rId4">
              <a:extLst/>
            </a:blip>
            <a:srcRect l="0" t="0" r="0" b="47488"/>
            <a:stretch>
              <a:fillRect/>
            </a:stretch>
          </p:blipFill>
          <p:spPr>
            <a:xfrm>
              <a:off x="2380412" y="9346118"/>
              <a:ext cx="9304310" cy="3664370"/>
            </a:xfrm>
            <a:prstGeom prst="rect">
              <a:avLst/>
            </a:prstGeom>
            <a:ln w="12700" cap="flat">
              <a:noFill/>
              <a:miter lim="400000"/>
            </a:ln>
            <a:effectLst/>
          </p:spPr>
        </p:pic>
        <p:sp>
          <p:nvSpPr>
            <p:cNvPr id="445" name="Rectangle"/>
            <p:cNvSpPr/>
            <p:nvPr/>
          </p:nvSpPr>
          <p:spPr>
            <a:xfrm>
              <a:off x="8638914" y="4308681"/>
              <a:ext cx="1868953" cy="49243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defRPr sz="3200">
                  <a:solidFill>
                    <a:srgbClr val="FFFFFF"/>
                  </a:solidFill>
                </a:defRPr>
              </a:pPr>
            </a:p>
          </p:txBody>
        </p:sp>
      </p:grpSp>
      <p:sp>
        <p:nvSpPr>
          <p:cNvPr id="447" name="Line"/>
          <p:cNvSpPr/>
          <p:nvPr/>
        </p:nvSpPr>
        <p:spPr>
          <a:xfrm flipV="1">
            <a:off x="3605181" y="2532639"/>
            <a:ext cx="2" cy="3708923"/>
          </a:xfrm>
          <a:prstGeom prst="line">
            <a:avLst/>
          </a:prstGeom>
          <a:ln w="25400">
            <a:solidFill>
              <a:srgbClr val="A9A9A9"/>
            </a:solidFill>
            <a:miter lim="400000"/>
          </a:ln>
        </p:spPr>
        <p:txBody>
          <a:bodyPr lIns="0" tIns="0" rIns="0" bIns="0"/>
          <a:lstStyle/>
          <a:p>
            <a:pPr>
              <a:defRPr>
                <a:latin typeface="Helvetica"/>
                <a:ea typeface="Helvetica"/>
                <a:cs typeface="Helvetica"/>
                <a:sym typeface="Helvetica"/>
              </a:defRPr>
            </a:pPr>
          </a:p>
        </p:txBody>
      </p:sp>
      <p:sp>
        <p:nvSpPr>
          <p:cNvPr id="448" name="Line"/>
          <p:cNvSpPr/>
          <p:nvPr/>
        </p:nvSpPr>
        <p:spPr>
          <a:xfrm>
            <a:off x="294315" y="3473460"/>
            <a:ext cx="6489870" cy="1"/>
          </a:xfrm>
          <a:prstGeom prst="line">
            <a:avLst/>
          </a:prstGeom>
          <a:ln w="25400">
            <a:solidFill>
              <a:srgbClr val="A9A9A9"/>
            </a:solidFill>
            <a:miter lim="400000"/>
          </a:ln>
        </p:spPr>
        <p:txBody>
          <a:bodyPr lIns="0" tIns="0" rIns="0" bIns="0"/>
          <a:lstStyle/>
          <a:p>
            <a:pPr>
              <a:defRPr>
                <a:latin typeface="Helvetica"/>
                <a:ea typeface="Helvetica"/>
                <a:cs typeface="Helvetica"/>
                <a:sym typeface="Helvetica"/>
              </a:defRPr>
            </a:pPr>
          </a:p>
        </p:txBody>
      </p:sp>
      <p:sp>
        <p:nvSpPr>
          <p:cNvPr id="449" name="Line"/>
          <p:cNvSpPr/>
          <p:nvPr/>
        </p:nvSpPr>
        <p:spPr>
          <a:xfrm>
            <a:off x="323818" y="4387100"/>
            <a:ext cx="6408961" cy="1"/>
          </a:xfrm>
          <a:prstGeom prst="line">
            <a:avLst/>
          </a:prstGeom>
          <a:ln w="25400">
            <a:solidFill>
              <a:srgbClr val="A9A9A9"/>
            </a:solidFill>
            <a:miter lim="400000"/>
          </a:ln>
        </p:spPr>
        <p:txBody>
          <a:bodyPr lIns="0" tIns="0" rIns="0" bIns="0"/>
          <a:lstStyle/>
          <a:p>
            <a:pPr>
              <a:defRPr>
                <a:latin typeface="Helvetica"/>
                <a:ea typeface="Helvetica"/>
                <a:cs typeface="Helvetica"/>
                <a:sym typeface="Helvetica"/>
              </a:defRPr>
            </a:pPr>
          </a:p>
        </p:txBody>
      </p:sp>
      <p:sp>
        <p:nvSpPr>
          <p:cNvPr id="450" name="Line"/>
          <p:cNvSpPr/>
          <p:nvPr/>
        </p:nvSpPr>
        <p:spPr>
          <a:xfrm>
            <a:off x="320323" y="5314649"/>
            <a:ext cx="6437856" cy="1"/>
          </a:xfrm>
          <a:prstGeom prst="line">
            <a:avLst/>
          </a:prstGeom>
          <a:ln w="25400">
            <a:solidFill>
              <a:srgbClr val="A9A9A9"/>
            </a:solidFill>
            <a:miter lim="400000"/>
          </a:ln>
        </p:spPr>
        <p:txBody>
          <a:bodyPr lIns="0" tIns="0" rIns="0" bIns="0"/>
          <a:lstStyle/>
          <a:p>
            <a:pPr>
              <a:defRPr>
                <a:latin typeface="Helvetica"/>
                <a:ea typeface="Helvetica"/>
                <a:cs typeface="Helvetica"/>
                <a:sym typeface="Helvetica"/>
              </a:defRPr>
            </a:pPr>
          </a:p>
        </p:txBody>
      </p:sp>
      <p:sp>
        <p:nvSpPr>
          <p:cNvPr id="451" name="Line"/>
          <p:cNvSpPr/>
          <p:nvPr/>
        </p:nvSpPr>
        <p:spPr>
          <a:xfrm>
            <a:off x="294239" y="2550832"/>
            <a:ext cx="6490025" cy="1"/>
          </a:xfrm>
          <a:prstGeom prst="line">
            <a:avLst/>
          </a:prstGeom>
          <a:ln w="50800">
            <a:solidFill>
              <a:srgbClr val="000000"/>
            </a:solidFill>
            <a:miter lim="400000"/>
          </a:ln>
        </p:spPr>
        <p:txBody>
          <a:bodyPr lIns="0" tIns="0" rIns="0" bIns="0"/>
          <a:lstStyle/>
          <a:p>
            <a:pPr>
              <a:defRPr>
                <a:latin typeface="Helvetica"/>
                <a:ea typeface="Helvetica"/>
                <a:cs typeface="Helvetica"/>
                <a:sym typeface="Helvetica"/>
              </a:defRPr>
            </a:pPr>
          </a:p>
        </p:txBody>
      </p:sp>
      <p:grpSp>
        <p:nvGrpSpPr>
          <p:cNvPr id="458" name="Group"/>
          <p:cNvGrpSpPr/>
          <p:nvPr/>
        </p:nvGrpSpPr>
        <p:grpSpPr>
          <a:xfrm>
            <a:off x="814057" y="2725791"/>
            <a:ext cx="4883355" cy="2426599"/>
            <a:chOff x="0" y="0"/>
            <a:chExt cx="4883353" cy="2426598"/>
          </a:xfrm>
        </p:grpSpPr>
        <p:sp>
          <p:nvSpPr>
            <p:cNvPr id="452" name="Real Estate"/>
            <p:cNvSpPr txBox="1"/>
            <p:nvPr/>
          </p:nvSpPr>
          <p:spPr>
            <a:xfrm>
              <a:off x="0" y="0"/>
              <a:ext cx="2024063"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Real Estate</a:t>
              </a:r>
            </a:p>
          </p:txBody>
        </p:sp>
        <p:sp>
          <p:nvSpPr>
            <p:cNvPr id="453" name="Attorney’s"/>
            <p:cNvSpPr txBox="1"/>
            <p:nvPr/>
          </p:nvSpPr>
          <p:spPr>
            <a:xfrm>
              <a:off x="110131" y="922628"/>
              <a:ext cx="1803798"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Attorney’s</a:t>
              </a:r>
            </a:p>
          </p:txBody>
        </p:sp>
        <p:sp>
          <p:nvSpPr>
            <p:cNvPr id="454" name="Doctor’s"/>
            <p:cNvSpPr txBox="1"/>
            <p:nvPr/>
          </p:nvSpPr>
          <p:spPr>
            <a:xfrm>
              <a:off x="266798" y="1850178"/>
              <a:ext cx="1490465"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Doctor’s</a:t>
              </a:r>
            </a:p>
          </p:txBody>
        </p:sp>
        <p:sp>
          <p:nvSpPr>
            <p:cNvPr id="455" name="3 Million"/>
            <p:cNvSpPr txBox="1"/>
            <p:nvPr/>
          </p:nvSpPr>
          <p:spPr>
            <a:xfrm>
              <a:off x="3342684" y="11448"/>
              <a:ext cx="154067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3 Million</a:t>
              </a:r>
            </a:p>
          </p:txBody>
        </p:sp>
        <p:sp>
          <p:nvSpPr>
            <p:cNvPr id="456" name="2 Million"/>
            <p:cNvSpPr txBox="1"/>
            <p:nvPr/>
          </p:nvSpPr>
          <p:spPr>
            <a:xfrm>
              <a:off x="3342684" y="922628"/>
              <a:ext cx="154067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2 Million</a:t>
              </a:r>
            </a:p>
          </p:txBody>
        </p:sp>
        <p:sp>
          <p:nvSpPr>
            <p:cNvPr id="457" name="1 Million"/>
            <p:cNvSpPr txBox="1"/>
            <p:nvPr/>
          </p:nvSpPr>
          <p:spPr>
            <a:xfrm>
              <a:off x="3342684" y="1855098"/>
              <a:ext cx="154067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1 Million</a:t>
              </a:r>
            </a:p>
          </p:txBody>
        </p:sp>
      </p:grpSp>
      <p:grpSp>
        <p:nvGrpSpPr>
          <p:cNvPr id="464" name="Group"/>
          <p:cNvGrpSpPr/>
          <p:nvPr/>
        </p:nvGrpSpPr>
        <p:grpSpPr>
          <a:xfrm>
            <a:off x="268481" y="5476302"/>
            <a:ext cx="5291613" cy="3303922"/>
            <a:chOff x="0" y="-1"/>
            <a:chExt cx="5291611" cy="3303921"/>
          </a:xfrm>
        </p:grpSpPr>
        <p:grpSp>
          <p:nvGrpSpPr>
            <p:cNvPr id="461" name="Group"/>
            <p:cNvGrpSpPr/>
            <p:nvPr/>
          </p:nvGrpSpPr>
          <p:grpSpPr>
            <a:xfrm>
              <a:off x="-1" y="-2"/>
              <a:ext cx="5291613" cy="594400"/>
              <a:chOff x="0" y="0"/>
              <a:chExt cx="5291611" cy="594398"/>
            </a:xfrm>
          </p:grpSpPr>
          <p:sp>
            <p:nvSpPr>
              <p:cNvPr id="459" name="Financial Advisor’s"/>
              <p:cNvSpPr txBox="1"/>
              <p:nvPr/>
            </p:nvSpPr>
            <p:spPr>
              <a:xfrm>
                <a:off x="0" y="0"/>
                <a:ext cx="330835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Financial Advisor’s</a:t>
                </a:r>
              </a:p>
            </p:txBody>
          </p:sp>
          <p:sp>
            <p:nvSpPr>
              <p:cNvPr id="460" name="300k"/>
              <p:cNvSpPr txBox="1"/>
              <p:nvPr/>
            </p:nvSpPr>
            <p:spPr>
              <a:xfrm>
                <a:off x="4381180" y="22898"/>
                <a:ext cx="91043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latin typeface="DIN Alternate Bold"/>
                    <a:ea typeface="DIN Alternate Bold"/>
                    <a:cs typeface="DIN Alternate Bold"/>
                    <a:sym typeface="DIN Alternate Bold"/>
                  </a:defRPr>
                </a:lvl1pPr>
              </a:lstStyle>
              <a:p>
                <a:pPr/>
                <a:r>
                  <a:t>300k</a:t>
                </a:r>
              </a:p>
            </p:txBody>
          </p:sp>
        </p:grpSp>
        <p:sp>
          <p:nvSpPr>
            <p:cNvPr id="462" name="56"/>
            <p:cNvSpPr txBox="1"/>
            <p:nvPr/>
          </p:nvSpPr>
          <p:spPr>
            <a:xfrm>
              <a:off x="2875196" y="1921447"/>
              <a:ext cx="821408" cy="952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800">
                  <a:solidFill>
                    <a:srgbClr val="FFFFFF"/>
                  </a:solidFill>
                  <a:latin typeface="DIN Alternate Bold"/>
                  <a:ea typeface="DIN Alternate Bold"/>
                  <a:cs typeface="DIN Alternate Bold"/>
                  <a:sym typeface="DIN Alternate Bold"/>
                </a:defRPr>
              </a:lvl1pPr>
            </a:lstStyle>
            <a:p>
              <a:pPr/>
              <a:r>
                <a:t>56</a:t>
              </a:r>
            </a:p>
          </p:txBody>
        </p:sp>
        <p:sp>
          <p:nvSpPr>
            <p:cNvPr id="463" name="AVERAGE AGE"/>
            <p:cNvSpPr txBox="1"/>
            <p:nvPr/>
          </p:nvSpPr>
          <p:spPr>
            <a:xfrm>
              <a:off x="2003000" y="2732420"/>
              <a:ext cx="2565798"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AVERAGE AGE</a:t>
              </a:r>
            </a:p>
          </p:txBody>
        </p:sp>
      </p:grpSp>
      <p:sp>
        <p:nvSpPr>
          <p:cNvPr id="465" name="50% WILL BE RETIRING IN THE NEXT DECADE"/>
          <p:cNvSpPr txBox="1"/>
          <p:nvPr/>
        </p:nvSpPr>
        <p:spPr>
          <a:xfrm>
            <a:off x="359847" y="9349902"/>
            <a:ext cx="6490670"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900">
                <a:solidFill>
                  <a:srgbClr val="FFFFFF"/>
                </a:solidFill>
                <a:latin typeface="DIN Alternate Bold"/>
                <a:ea typeface="DIN Alternate Bold"/>
                <a:cs typeface="DIN Alternate Bold"/>
                <a:sym typeface="DIN Alternate Bold"/>
              </a:defRPr>
            </a:lvl1pPr>
          </a:lstStyle>
          <a:p>
            <a:pPr/>
            <a:r>
              <a:t>50% WILL BE RETIRING IN THE NEXT DECADE</a:t>
            </a:r>
          </a:p>
        </p:txBody>
      </p:sp>
      <p:pic>
        <p:nvPicPr>
          <p:cNvPr id="466" name="image25.png" descr="image25.png"/>
          <p:cNvPicPr>
            <a:picLocks noChangeAspect="1"/>
          </p:cNvPicPr>
          <p:nvPr/>
        </p:nvPicPr>
        <p:blipFill>
          <a:blip r:embed="rId5">
            <a:extLst/>
          </a:blip>
          <a:stretch>
            <a:fillRect/>
          </a:stretch>
        </p:blipFill>
        <p:spPr>
          <a:xfrm>
            <a:off x="7175611" y="5644259"/>
            <a:ext cx="17088953" cy="4717980"/>
          </a:xfrm>
          <a:prstGeom prst="rect">
            <a:avLst/>
          </a:prstGeom>
          <a:ln w="12700">
            <a:miter lim="400000"/>
          </a:ln>
          <a:effectLst>
            <a:outerShdw sx="100000" sy="100000" kx="0" ky="0" algn="b" rotWithShape="0" blurRad="1270000" dist="95246" dir="5400000">
              <a:srgbClr val="000000">
                <a:alpha val="34924"/>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66"/>
                                        </p:tgtEl>
                                        <p:attrNameLst>
                                          <p:attrName>style.visibility</p:attrName>
                                        </p:attrNameLst>
                                      </p:cBhvr>
                                      <p:to>
                                        <p:strVal val="visible"/>
                                      </p:to>
                                    </p:set>
                                    <p:anim calcmode="lin" valueType="num">
                                      <p:cBhvr>
                                        <p:cTn id="7" dur="750" fill="hold"/>
                                        <p:tgtEl>
                                          <p:spTgt spid="466"/>
                                        </p:tgtEl>
                                        <p:attrNameLst>
                                          <p:attrName>ppt_w</p:attrName>
                                        </p:attrNameLst>
                                      </p:cBhvr>
                                      <p:tavLst>
                                        <p:tav tm="0">
                                          <p:val>
                                            <p:fltVal val="0"/>
                                          </p:val>
                                        </p:tav>
                                        <p:tav tm="100000">
                                          <p:val>
                                            <p:strVal val="#ppt_w"/>
                                          </p:val>
                                        </p:tav>
                                      </p:tavLst>
                                    </p:anim>
                                    <p:anim calcmode="lin" valueType="num">
                                      <p:cBhvr>
                                        <p:cTn id="8" dur="750" fill="hold"/>
                                        <p:tgtEl>
                                          <p:spTgt spid="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58"/>
                                        </p:tgtEl>
                                        <p:attrNameLst>
                                          <p:attrName>style.visibility</p:attrName>
                                        </p:attrNameLst>
                                      </p:cBhvr>
                                      <p:to>
                                        <p:strVal val="visible"/>
                                      </p:to>
                                    </p:set>
                                    <p:anim calcmode="lin" valueType="num">
                                      <p:cBhvr>
                                        <p:cTn id="13" dur="750" fill="hold"/>
                                        <p:tgtEl>
                                          <p:spTgt spid="458"/>
                                        </p:tgtEl>
                                        <p:attrNameLst>
                                          <p:attrName>ppt_w</p:attrName>
                                        </p:attrNameLst>
                                      </p:cBhvr>
                                      <p:tavLst>
                                        <p:tav tm="0">
                                          <p:val>
                                            <p:fltVal val="0"/>
                                          </p:val>
                                        </p:tav>
                                        <p:tav tm="100000">
                                          <p:val>
                                            <p:strVal val="#ppt_w"/>
                                          </p:val>
                                        </p:tav>
                                      </p:tavLst>
                                    </p:anim>
                                    <p:anim calcmode="lin" valueType="num">
                                      <p:cBhvr>
                                        <p:cTn id="14" dur="750" fill="hold"/>
                                        <p:tgtEl>
                                          <p:spTgt spid="458"/>
                                        </p:tgtEl>
                                        <p:attrNameLst>
                                          <p:attrName>ppt_h</p:attrName>
                                        </p:attrNameLst>
                                      </p:cBhvr>
                                      <p:tavLst>
                                        <p:tav tm="0">
                                          <p:val>
                                            <p:fltVal val="0"/>
                                          </p:val>
                                        </p:tav>
                                        <p:tav tm="100000">
                                          <p:val>
                                            <p:strVal val="#ppt_h"/>
                                          </p:val>
                                        </p:tav>
                                      </p:tavLst>
                                    </p:anim>
                                  </p:childTnLst>
                                </p:cTn>
                              </p:par>
                            </p:childTnLst>
                          </p:cTn>
                        </p:par>
                        <p:par>
                          <p:cTn id="15" fill="hold">
                            <p:stCondLst>
                              <p:cond delay="750"/>
                            </p:stCondLst>
                            <p:childTnLst>
                              <p:par>
                                <p:cTn id="16" presetClass="entr" nodeType="afterEffect" presetID="10" grpId="3" fill="hold">
                                  <p:stCondLst>
                                    <p:cond delay="0"/>
                                  </p:stCondLst>
                                  <p:iterate type="el" backwards="0">
                                    <p:tmAbs val="0"/>
                                  </p:iterate>
                                  <p:childTnLst>
                                    <p:set>
                                      <p:cBhvr>
                                        <p:cTn id="17" fill="hold"/>
                                        <p:tgtEl>
                                          <p:spTgt spid="451"/>
                                        </p:tgtEl>
                                        <p:attrNameLst>
                                          <p:attrName>style.visibility</p:attrName>
                                        </p:attrNameLst>
                                      </p:cBhvr>
                                      <p:to>
                                        <p:strVal val="visible"/>
                                      </p:to>
                                    </p:set>
                                    <p:animEffect filter="fade" transition="in">
                                      <p:cBhvr>
                                        <p:cTn id="18" dur="750"/>
                                        <p:tgtEl>
                                          <p:spTgt spid="451"/>
                                        </p:tgtEl>
                                      </p:cBhvr>
                                    </p:animEffect>
                                  </p:childTnLst>
                                </p:cTn>
                              </p:par>
                            </p:childTnLst>
                          </p:cTn>
                        </p:par>
                        <p:par>
                          <p:cTn id="19" fill="hold">
                            <p:stCondLst>
                              <p:cond delay="1500"/>
                            </p:stCondLst>
                            <p:childTnLst>
                              <p:par>
                                <p:cTn id="20" presetClass="entr" nodeType="afterEffect" presetID="10" grpId="4" fill="hold">
                                  <p:stCondLst>
                                    <p:cond delay="0"/>
                                  </p:stCondLst>
                                  <p:iterate type="el" backwards="0">
                                    <p:tmAbs val="0"/>
                                  </p:iterate>
                                  <p:childTnLst>
                                    <p:set>
                                      <p:cBhvr>
                                        <p:cTn id="21" fill="hold"/>
                                        <p:tgtEl>
                                          <p:spTgt spid="448"/>
                                        </p:tgtEl>
                                        <p:attrNameLst>
                                          <p:attrName>style.visibility</p:attrName>
                                        </p:attrNameLst>
                                      </p:cBhvr>
                                      <p:to>
                                        <p:strVal val="visible"/>
                                      </p:to>
                                    </p:set>
                                    <p:animEffect filter="fade" transition="in">
                                      <p:cBhvr>
                                        <p:cTn id="22" dur="750"/>
                                        <p:tgtEl>
                                          <p:spTgt spid="448"/>
                                        </p:tgtEl>
                                      </p:cBhvr>
                                    </p:animEffect>
                                  </p:childTnLst>
                                </p:cTn>
                              </p:par>
                            </p:childTnLst>
                          </p:cTn>
                        </p:par>
                        <p:par>
                          <p:cTn id="23" fill="hold">
                            <p:stCondLst>
                              <p:cond delay="2250"/>
                            </p:stCondLst>
                            <p:childTnLst>
                              <p:par>
                                <p:cTn id="24" presetClass="entr" nodeType="afterEffect" presetID="10" grpId="5" fill="hold">
                                  <p:stCondLst>
                                    <p:cond delay="0"/>
                                  </p:stCondLst>
                                  <p:iterate type="el" backwards="0">
                                    <p:tmAbs val="0"/>
                                  </p:iterate>
                                  <p:childTnLst>
                                    <p:set>
                                      <p:cBhvr>
                                        <p:cTn id="25" fill="hold"/>
                                        <p:tgtEl>
                                          <p:spTgt spid="449"/>
                                        </p:tgtEl>
                                        <p:attrNameLst>
                                          <p:attrName>style.visibility</p:attrName>
                                        </p:attrNameLst>
                                      </p:cBhvr>
                                      <p:to>
                                        <p:strVal val="visible"/>
                                      </p:to>
                                    </p:set>
                                    <p:animEffect filter="fade" transition="in">
                                      <p:cBhvr>
                                        <p:cTn id="26" dur="750"/>
                                        <p:tgtEl>
                                          <p:spTgt spid="449"/>
                                        </p:tgtEl>
                                      </p:cBhvr>
                                    </p:animEffect>
                                  </p:childTnLst>
                                </p:cTn>
                              </p:par>
                            </p:childTnLst>
                          </p:cTn>
                        </p:par>
                        <p:par>
                          <p:cTn id="27" fill="hold">
                            <p:stCondLst>
                              <p:cond delay="3000"/>
                            </p:stCondLst>
                            <p:childTnLst>
                              <p:par>
                                <p:cTn id="28" presetClass="entr" nodeType="afterEffect" presetID="10" grpId="6" fill="hold">
                                  <p:stCondLst>
                                    <p:cond delay="0"/>
                                  </p:stCondLst>
                                  <p:iterate type="el" backwards="0">
                                    <p:tmAbs val="0"/>
                                  </p:iterate>
                                  <p:childTnLst>
                                    <p:set>
                                      <p:cBhvr>
                                        <p:cTn id="29" fill="hold"/>
                                        <p:tgtEl>
                                          <p:spTgt spid="447"/>
                                        </p:tgtEl>
                                        <p:attrNameLst>
                                          <p:attrName>style.visibility</p:attrName>
                                        </p:attrNameLst>
                                      </p:cBhvr>
                                      <p:to>
                                        <p:strVal val="visible"/>
                                      </p:to>
                                    </p:set>
                                    <p:animEffect filter="fade" transition="in">
                                      <p:cBhvr>
                                        <p:cTn id="30" dur="750"/>
                                        <p:tgtEl>
                                          <p:spTgt spid="447"/>
                                        </p:tgtEl>
                                      </p:cBhvr>
                                    </p:animEffect>
                                  </p:childTnLst>
                                </p:cTn>
                              </p:par>
                            </p:childTnLst>
                          </p:cTn>
                        </p:par>
                        <p:par>
                          <p:cTn id="31" fill="hold">
                            <p:stCondLst>
                              <p:cond delay="3750"/>
                            </p:stCondLst>
                            <p:childTnLst>
                              <p:par>
                                <p:cTn id="32" presetClass="entr" nodeType="afterEffect" presetID="10" grpId="7" fill="hold">
                                  <p:stCondLst>
                                    <p:cond delay="0"/>
                                  </p:stCondLst>
                                  <p:iterate type="el" backwards="0">
                                    <p:tmAbs val="0"/>
                                  </p:iterate>
                                  <p:childTnLst>
                                    <p:set>
                                      <p:cBhvr>
                                        <p:cTn id="33" fill="hold"/>
                                        <p:tgtEl>
                                          <p:spTgt spid="450"/>
                                        </p:tgtEl>
                                        <p:attrNameLst>
                                          <p:attrName>style.visibility</p:attrName>
                                        </p:attrNameLst>
                                      </p:cBhvr>
                                      <p:to>
                                        <p:strVal val="visible"/>
                                      </p:to>
                                    </p:set>
                                    <p:animEffect filter="fade" transition="in">
                                      <p:cBhvr>
                                        <p:cTn id="34" dur="750"/>
                                        <p:tgtEl>
                                          <p:spTgt spid="450"/>
                                        </p:tgtEl>
                                      </p:cBhvr>
                                    </p:animEffect>
                                  </p:childTnLst>
                                </p:cTn>
                              </p:par>
                            </p:childTnLst>
                          </p:cTn>
                        </p:par>
                        <p:par>
                          <p:cTn id="35" fill="hold">
                            <p:stCondLst>
                              <p:cond delay="4500"/>
                            </p:stCondLst>
                            <p:childTnLst>
                              <p:par>
                                <p:cTn id="36" presetClass="entr" nodeType="afterEffect" presetSubtype="16" presetID="23" grpId="8" fill="hold">
                                  <p:stCondLst>
                                    <p:cond delay="0"/>
                                  </p:stCondLst>
                                  <p:iterate type="el" backwards="0">
                                    <p:tmAbs val="0"/>
                                  </p:iterate>
                                  <p:childTnLst>
                                    <p:set>
                                      <p:cBhvr>
                                        <p:cTn id="37" fill="hold"/>
                                        <p:tgtEl>
                                          <p:spTgt spid="439"/>
                                        </p:tgtEl>
                                        <p:attrNameLst>
                                          <p:attrName>style.visibility</p:attrName>
                                        </p:attrNameLst>
                                      </p:cBhvr>
                                      <p:to>
                                        <p:strVal val="visible"/>
                                      </p:to>
                                    </p:set>
                                    <p:anim calcmode="lin" valueType="num">
                                      <p:cBhvr>
                                        <p:cTn id="38" dur="750" fill="hold"/>
                                        <p:tgtEl>
                                          <p:spTgt spid="439"/>
                                        </p:tgtEl>
                                        <p:attrNameLst>
                                          <p:attrName>ppt_w</p:attrName>
                                        </p:attrNameLst>
                                      </p:cBhvr>
                                      <p:tavLst>
                                        <p:tav tm="0">
                                          <p:val>
                                            <p:fltVal val="0"/>
                                          </p:val>
                                        </p:tav>
                                        <p:tav tm="100000">
                                          <p:val>
                                            <p:strVal val="#ppt_w"/>
                                          </p:val>
                                        </p:tav>
                                      </p:tavLst>
                                    </p:anim>
                                    <p:anim calcmode="lin" valueType="num">
                                      <p:cBhvr>
                                        <p:cTn id="39" dur="750" fill="hold"/>
                                        <p:tgtEl>
                                          <p:spTgt spid="439"/>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16" presetID="23" grpId="9" fill="hold">
                                  <p:stCondLst>
                                    <p:cond delay="0"/>
                                  </p:stCondLst>
                                  <p:iterate type="el" backwards="0">
                                    <p:tmAbs val="0"/>
                                  </p:iterate>
                                  <p:childTnLst>
                                    <p:set>
                                      <p:cBhvr>
                                        <p:cTn id="43" fill="hold"/>
                                        <p:tgtEl>
                                          <p:spTgt spid="464"/>
                                        </p:tgtEl>
                                        <p:attrNameLst>
                                          <p:attrName>style.visibility</p:attrName>
                                        </p:attrNameLst>
                                      </p:cBhvr>
                                      <p:to>
                                        <p:strVal val="visible"/>
                                      </p:to>
                                    </p:set>
                                    <p:anim calcmode="lin" valueType="num">
                                      <p:cBhvr>
                                        <p:cTn id="44" dur="750" fill="hold"/>
                                        <p:tgtEl>
                                          <p:spTgt spid="464"/>
                                        </p:tgtEl>
                                        <p:attrNameLst>
                                          <p:attrName>ppt_w</p:attrName>
                                        </p:attrNameLst>
                                      </p:cBhvr>
                                      <p:tavLst>
                                        <p:tav tm="0">
                                          <p:val>
                                            <p:fltVal val="0"/>
                                          </p:val>
                                        </p:tav>
                                        <p:tav tm="100000">
                                          <p:val>
                                            <p:strVal val="#ppt_w"/>
                                          </p:val>
                                        </p:tav>
                                      </p:tavLst>
                                    </p:anim>
                                    <p:anim calcmode="lin" valueType="num">
                                      <p:cBhvr>
                                        <p:cTn id="45" dur="750" fill="hold"/>
                                        <p:tgtEl>
                                          <p:spTgt spid="464"/>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16" presetID="23" grpId="10" fill="hold">
                                  <p:stCondLst>
                                    <p:cond delay="0"/>
                                  </p:stCondLst>
                                  <p:iterate type="el" backwards="0">
                                    <p:tmAbs val="0"/>
                                  </p:iterate>
                                  <p:childTnLst>
                                    <p:set>
                                      <p:cBhvr>
                                        <p:cTn id="49" fill="hold"/>
                                        <p:tgtEl>
                                          <p:spTgt spid="465"/>
                                        </p:tgtEl>
                                        <p:attrNameLst>
                                          <p:attrName>style.visibility</p:attrName>
                                        </p:attrNameLst>
                                      </p:cBhvr>
                                      <p:to>
                                        <p:strVal val="visible"/>
                                      </p:to>
                                    </p:set>
                                    <p:anim calcmode="lin" valueType="num">
                                      <p:cBhvr>
                                        <p:cTn id="50" dur="750" fill="hold"/>
                                        <p:tgtEl>
                                          <p:spTgt spid="465"/>
                                        </p:tgtEl>
                                        <p:attrNameLst>
                                          <p:attrName>ppt_w</p:attrName>
                                        </p:attrNameLst>
                                      </p:cBhvr>
                                      <p:tavLst>
                                        <p:tav tm="0">
                                          <p:val>
                                            <p:fltVal val="0"/>
                                          </p:val>
                                        </p:tav>
                                        <p:tav tm="100000">
                                          <p:val>
                                            <p:strVal val="#ppt_w"/>
                                          </p:val>
                                        </p:tav>
                                      </p:tavLst>
                                    </p:anim>
                                    <p:anim calcmode="lin" valueType="num">
                                      <p:cBhvr>
                                        <p:cTn id="51" dur="750" fill="hold"/>
                                        <p:tgtEl>
                                          <p:spTgt spid="4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4" grpId="9"/>
      <p:bldP build="whole" bldLvl="1" animBg="1" rev="0" advAuto="0" spid="466" grpId="1"/>
      <p:bldP build="whole" bldLvl="1" animBg="1" rev="0" advAuto="0" spid="465" grpId="10"/>
      <p:bldP build="whole" bldLvl="1" animBg="1" rev="0" advAuto="0" spid="449" grpId="5"/>
      <p:bldP build="whole" bldLvl="1" animBg="1" rev="0" advAuto="0" spid="450" grpId="7"/>
      <p:bldP build="whole" bldLvl="1" animBg="1" rev="0" advAuto="0" spid="458" grpId="2"/>
      <p:bldP build="whole" bldLvl="1" animBg="1" rev="0" advAuto="0" spid="448" grpId="4"/>
      <p:bldP build="whole" bldLvl="1" animBg="1" rev="0" advAuto="0" spid="447" grpId="6"/>
      <p:bldP build="whole" bldLvl="1" animBg="1" rev="0" advAuto="0" spid="451" grpId="3"/>
      <p:bldP build="whole" bldLvl="1" animBg="1" rev="0" advAuto="0" spid="439" grpId="8"/>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9" name="WE  TAKE THE UPFRONT COST &amp; SPONSOR YOU"/>
          <p:cNvSpPr txBox="1"/>
          <p:nvPr/>
        </p:nvSpPr>
        <p:spPr>
          <a:xfrm>
            <a:off x="1218284" y="187918"/>
            <a:ext cx="2194743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a:solidFill>
                  <a:srgbClr val="FFFFFF"/>
                </a:solidFill>
                <a:latin typeface="+mn-lt"/>
                <a:ea typeface="+mn-ea"/>
                <a:cs typeface="+mn-cs"/>
                <a:sym typeface="Helvetica Neue"/>
              </a:defRPr>
            </a:lvl1pPr>
          </a:lstStyle>
          <a:p>
            <a:pPr/>
            <a:r>
              <a:t>WE  TAKE THE UPFRONT COST &amp; SPONSOR YOU</a:t>
            </a:r>
          </a:p>
        </p:txBody>
      </p:sp>
      <p:pic>
        <p:nvPicPr>
          <p:cNvPr id="470" name="life-insurance-license-pa.jpg.jpeg" descr="life-insurance-license-pa.jpg.jpeg"/>
          <p:cNvPicPr>
            <a:picLocks noChangeAspect="0"/>
          </p:cNvPicPr>
          <p:nvPr/>
        </p:nvPicPr>
        <p:blipFill>
          <a:blip r:embed="rId2">
            <a:extLst/>
          </a:blip>
          <a:stretch>
            <a:fillRect/>
          </a:stretch>
        </p:blipFill>
        <p:spPr>
          <a:xfrm>
            <a:off x="1410991" y="2512373"/>
            <a:ext cx="8910643" cy="4983105"/>
          </a:xfrm>
          <a:prstGeom prst="rect">
            <a:avLst/>
          </a:prstGeom>
          <a:effectLst>
            <a:outerShdw sx="100000" sy="100000" kx="0" ky="0" algn="b" rotWithShape="0" blurRad="381000" dist="114300" dir="0">
              <a:srgbClr val="000000">
                <a:alpha val="75000"/>
              </a:srgbClr>
            </a:outerShdw>
          </a:effectLst>
        </p:spPr>
      </p:pic>
      <p:pic>
        <p:nvPicPr>
          <p:cNvPr id="471" name="what-series-6-and-63-licenses.jpg" descr="what-series-6-and-63-licenses.jpg"/>
          <p:cNvPicPr>
            <a:picLocks noChangeAspect="0"/>
          </p:cNvPicPr>
          <p:nvPr/>
        </p:nvPicPr>
        <p:blipFill>
          <a:blip r:embed="rId3">
            <a:extLst/>
          </a:blip>
          <a:stretch>
            <a:fillRect/>
          </a:stretch>
        </p:blipFill>
        <p:spPr>
          <a:xfrm>
            <a:off x="13794799" y="2538627"/>
            <a:ext cx="8817197" cy="4930598"/>
          </a:xfrm>
          <a:prstGeom prst="rect">
            <a:avLst/>
          </a:prstGeom>
          <a:effectLst>
            <a:outerShdw sx="100000" sy="100000" kx="0" ky="0" algn="b" rotWithShape="0" blurRad="381000" dist="114300" dir="0">
              <a:srgbClr val="000000">
                <a:alpha val="75000"/>
              </a:srgbClr>
            </a:outerShdw>
          </a:effectLst>
        </p:spPr>
      </p:pic>
      <p:grpSp>
        <p:nvGrpSpPr>
          <p:cNvPr id="474" name="Group"/>
          <p:cNvGrpSpPr/>
          <p:nvPr/>
        </p:nvGrpSpPr>
        <p:grpSpPr>
          <a:xfrm>
            <a:off x="7783401" y="8364225"/>
            <a:ext cx="8817197" cy="4950750"/>
            <a:chOff x="12700" y="25400"/>
            <a:chExt cx="8817195" cy="4950749"/>
          </a:xfrm>
        </p:grpSpPr>
        <p:pic>
          <p:nvPicPr>
            <p:cNvPr id="472" name="real-estate-index.jpg.jpeg" descr="real-estate-index.jpg.jpeg"/>
            <p:cNvPicPr>
              <a:picLocks noChangeAspect="0"/>
            </p:cNvPicPr>
            <p:nvPr/>
          </p:nvPicPr>
          <p:blipFill>
            <a:blip r:embed="rId4">
              <a:extLst/>
            </a:blip>
            <a:stretch>
              <a:fillRect/>
            </a:stretch>
          </p:blipFill>
          <p:spPr>
            <a:xfrm>
              <a:off x="12700" y="25400"/>
              <a:ext cx="8817196" cy="4930597"/>
            </a:xfrm>
            <a:prstGeom prst="rect">
              <a:avLst/>
            </a:prstGeom>
            <a:effectLst>
              <a:outerShdw sx="100000" sy="100000" kx="0" ky="0" algn="b" rotWithShape="0" blurRad="381000" dist="114300" dir="0">
                <a:srgbClr val="000000">
                  <a:alpha val="75000"/>
                </a:srgbClr>
              </a:outerShdw>
            </a:effectLst>
          </p:spPr>
        </p:pic>
        <p:pic>
          <p:nvPicPr>
            <p:cNvPr id="473" name="Screen Shot 2022-06-11 at 8.27.53 AM.png" descr="Screen Shot 2022-06-11 at 8.27.53 AM.png"/>
            <p:cNvPicPr>
              <a:picLocks noChangeAspect="1"/>
            </p:cNvPicPr>
            <p:nvPr/>
          </p:nvPicPr>
          <p:blipFill>
            <a:blip r:embed="rId5">
              <a:extLst/>
            </a:blip>
            <a:stretch>
              <a:fillRect/>
            </a:stretch>
          </p:blipFill>
          <p:spPr>
            <a:xfrm rot="756114">
              <a:off x="1954572" y="2867920"/>
              <a:ext cx="3642098" cy="1731782"/>
            </a:xfrm>
            <a:prstGeom prst="rect">
              <a:avLst/>
            </a:prstGeom>
            <a:ln w="12700" cap="flat">
              <a:noFill/>
              <a:miter lim="400000"/>
            </a:ln>
            <a:effectLst/>
          </p:spPr>
        </p:pic>
      </p:grpSp>
      <p:sp>
        <p:nvSpPr>
          <p:cNvPr id="475" name="LIFE INSURANCE LICENSE"/>
          <p:cNvSpPr txBox="1"/>
          <p:nvPr/>
        </p:nvSpPr>
        <p:spPr>
          <a:xfrm>
            <a:off x="3479665" y="1891291"/>
            <a:ext cx="477329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chemeClr val="accent4"/>
                </a:solidFill>
              </a:defRPr>
            </a:lvl1pPr>
          </a:lstStyle>
          <a:p>
            <a:pPr/>
            <a:r>
              <a:t>LIFE INSURANCE LICENSE</a:t>
            </a:r>
          </a:p>
        </p:txBody>
      </p:sp>
      <p:sp>
        <p:nvSpPr>
          <p:cNvPr id="476" name="INVESTMENTS LICENSE"/>
          <p:cNvSpPr txBox="1"/>
          <p:nvPr/>
        </p:nvSpPr>
        <p:spPr>
          <a:xfrm>
            <a:off x="16038467" y="1891291"/>
            <a:ext cx="4329863"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chemeClr val="accent4"/>
                </a:solidFill>
              </a:defRPr>
            </a:lvl1pPr>
          </a:lstStyle>
          <a:p>
            <a:pPr/>
            <a:r>
              <a:t>INVESTMENTS LICENSE</a:t>
            </a:r>
          </a:p>
        </p:txBody>
      </p:sp>
      <p:sp>
        <p:nvSpPr>
          <p:cNvPr id="477" name="MORTGAGE LICENSE"/>
          <p:cNvSpPr txBox="1"/>
          <p:nvPr/>
        </p:nvSpPr>
        <p:spPr>
          <a:xfrm>
            <a:off x="10251916" y="7827243"/>
            <a:ext cx="3880168"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chemeClr val="accent4"/>
                </a:solidFill>
              </a:defRPr>
            </a:lvl1pPr>
          </a:lstStyle>
          <a:p>
            <a:pPr/>
            <a:r>
              <a:t>MORTGAGE LICENSE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79" name="Rectangle"/>
          <p:cNvSpPr/>
          <p:nvPr/>
        </p:nvSpPr>
        <p:spPr>
          <a:xfrm>
            <a:off x="4009737" y="75960"/>
            <a:ext cx="9098353" cy="11974785"/>
          </a:xfrm>
          <a:prstGeom prst="rect">
            <a:avLst/>
          </a:prstGeom>
          <a:solidFill>
            <a:srgbClr val="FFFFFF"/>
          </a:solidFill>
          <a:ln w="12700">
            <a:miter lim="400000"/>
          </a:ln>
        </p:spPr>
        <p:txBody>
          <a:bodyPr lIns="50800" tIns="50800" rIns="50800" bIns="50800" anchor="ctr"/>
          <a:lstStyle/>
          <a:p>
            <a:pPr algn="ctr" defTabSz="825500">
              <a:defRPr sz="3200"/>
            </a:pPr>
          </a:p>
        </p:txBody>
      </p:sp>
      <p:pic>
        <p:nvPicPr>
          <p:cNvPr id="480" name="image29.png" descr="image29.png"/>
          <p:cNvPicPr>
            <a:picLocks noChangeAspect="1"/>
          </p:cNvPicPr>
          <p:nvPr/>
        </p:nvPicPr>
        <p:blipFill>
          <a:blip r:embed="rId2">
            <a:extLst/>
          </a:blip>
          <a:stretch>
            <a:fillRect/>
          </a:stretch>
        </p:blipFill>
        <p:spPr>
          <a:xfrm>
            <a:off x="5189" y="7467441"/>
            <a:ext cx="10733823" cy="6273640"/>
          </a:xfrm>
          <a:prstGeom prst="rect">
            <a:avLst/>
          </a:prstGeom>
          <a:ln w="12700">
            <a:miter lim="400000"/>
          </a:ln>
        </p:spPr>
      </p:pic>
      <p:grpSp>
        <p:nvGrpSpPr>
          <p:cNvPr id="483" name="Group"/>
          <p:cNvGrpSpPr/>
          <p:nvPr/>
        </p:nvGrpSpPr>
        <p:grpSpPr>
          <a:xfrm>
            <a:off x="15455641" y="6224571"/>
            <a:ext cx="7462411" cy="7571146"/>
            <a:chOff x="0" y="0"/>
            <a:chExt cx="7462410" cy="7571144"/>
          </a:xfrm>
        </p:grpSpPr>
        <p:pic>
          <p:nvPicPr>
            <p:cNvPr id="481" name="image30.png" descr="image30.png"/>
            <p:cNvPicPr>
              <a:picLocks noChangeAspect="1"/>
            </p:cNvPicPr>
            <p:nvPr/>
          </p:nvPicPr>
          <p:blipFill>
            <a:blip r:embed="rId3">
              <a:extLst/>
            </a:blip>
            <a:stretch>
              <a:fillRect/>
            </a:stretch>
          </p:blipFill>
          <p:spPr>
            <a:xfrm>
              <a:off x="0" y="-1"/>
              <a:ext cx="3681923" cy="7571146"/>
            </a:xfrm>
            <a:prstGeom prst="rect">
              <a:avLst/>
            </a:prstGeom>
            <a:ln w="12700" cap="flat">
              <a:noFill/>
              <a:miter lim="400000"/>
            </a:ln>
            <a:effectLst/>
          </p:spPr>
        </p:pic>
        <p:pic>
          <p:nvPicPr>
            <p:cNvPr id="482" name="image31.png" descr="image31.png"/>
            <p:cNvPicPr>
              <a:picLocks noChangeAspect="1"/>
            </p:cNvPicPr>
            <p:nvPr/>
          </p:nvPicPr>
          <p:blipFill>
            <a:blip r:embed="rId4">
              <a:extLst/>
            </a:blip>
            <a:stretch>
              <a:fillRect/>
            </a:stretch>
          </p:blipFill>
          <p:spPr>
            <a:xfrm>
              <a:off x="3902513" y="125461"/>
              <a:ext cx="3559898" cy="7320223"/>
            </a:xfrm>
            <a:prstGeom prst="rect">
              <a:avLst/>
            </a:prstGeom>
            <a:ln w="12700" cap="flat">
              <a:noFill/>
              <a:miter lim="400000"/>
            </a:ln>
            <a:effectLst/>
          </p:spPr>
        </p:pic>
      </p:grpSp>
      <p:grpSp>
        <p:nvGrpSpPr>
          <p:cNvPr id="488" name="Group"/>
          <p:cNvGrpSpPr/>
          <p:nvPr/>
        </p:nvGrpSpPr>
        <p:grpSpPr>
          <a:xfrm>
            <a:off x="1286156" y="291234"/>
            <a:ext cx="8171948" cy="1758979"/>
            <a:chOff x="0" y="0"/>
            <a:chExt cx="8171947" cy="1758978"/>
          </a:xfrm>
        </p:grpSpPr>
        <p:sp>
          <p:nvSpPr>
            <p:cNvPr id="484" name="Rounded Rectangle"/>
            <p:cNvSpPr/>
            <p:nvPr/>
          </p:nvSpPr>
          <p:spPr>
            <a:xfrm>
              <a:off x="0" y="102390"/>
              <a:ext cx="8171948" cy="1596221"/>
            </a:xfrm>
            <a:prstGeom prst="roundRect">
              <a:avLst>
                <a:gd name="adj" fmla="val 15913"/>
              </a:avLst>
            </a:prstGeom>
            <a:solidFill>
              <a:srgbClr val="BD8C32"/>
            </a:solidFill>
            <a:ln w="12700" cap="flat">
              <a:noFill/>
              <a:miter lim="400000"/>
            </a:ln>
            <a:effectLst/>
          </p:spPr>
          <p:txBody>
            <a:bodyPr wrap="square" lIns="50800" tIns="50800" rIns="50800" bIns="50800" numCol="1" anchor="ctr">
              <a:noAutofit/>
            </a:bodyPr>
            <a:lstStyle/>
            <a:p>
              <a:pPr algn="ctr" defTabSz="1219200">
                <a:defRPr sz="4400">
                  <a:solidFill>
                    <a:srgbClr val="FFFFFF"/>
                  </a:solidFill>
                  <a:latin typeface="Trebuchet MS"/>
                  <a:ea typeface="Trebuchet MS"/>
                  <a:cs typeface="Trebuchet MS"/>
                  <a:sym typeface="Trebuchet MS"/>
                </a:defRPr>
              </a:pPr>
            </a:p>
          </p:txBody>
        </p:sp>
        <p:sp>
          <p:nvSpPr>
            <p:cNvPr id="485" name="Independent Business Application (IBA)"/>
            <p:cNvSpPr txBox="1"/>
            <p:nvPr/>
          </p:nvSpPr>
          <p:spPr>
            <a:xfrm>
              <a:off x="29119" y="135961"/>
              <a:ext cx="6619489" cy="1529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defTabSz="1219200">
                <a:defRPr b="1" sz="4400">
                  <a:solidFill>
                    <a:srgbClr val="FFFFFF"/>
                  </a:solidFill>
                  <a:latin typeface="Helvetica"/>
                  <a:ea typeface="Helvetica"/>
                  <a:cs typeface="Helvetica"/>
                  <a:sym typeface="Helvetica"/>
                </a:defRPr>
              </a:lvl1pPr>
            </a:lstStyle>
            <a:p>
              <a:pPr/>
              <a:r>
                <a:t>Independent Business Application (IBA)</a:t>
              </a:r>
            </a:p>
          </p:txBody>
        </p:sp>
        <p:sp>
          <p:nvSpPr>
            <p:cNvPr id="486" name="$99"/>
            <p:cNvSpPr txBox="1"/>
            <p:nvPr/>
          </p:nvSpPr>
          <p:spPr>
            <a:xfrm>
              <a:off x="6139730" y="366731"/>
              <a:ext cx="1809678" cy="1275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defTabSz="1219200">
                <a:defRPr b="1" sz="7200">
                  <a:solidFill>
                    <a:srgbClr val="FFFFFF"/>
                  </a:solidFill>
                  <a:latin typeface="Helvetica"/>
                  <a:ea typeface="Helvetica"/>
                  <a:cs typeface="Helvetica"/>
                  <a:sym typeface="Helvetica"/>
                </a:defRPr>
              </a:lvl1pPr>
            </a:lstStyle>
            <a:p>
              <a:pPr/>
              <a:r>
                <a:t>$99</a:t>
              </a:r>
            </a:p>
          </p:txBody>
        </p:sp>
        <p:sp>
          <p:nvSpPr>
            <p:cNvPr id="487" name="Line"/>
            <p:cNvSpPr/>
            <p:nvPr/>
          </p:nvSpPr>
          <p:spPr>
            <a:xfrm>
              <a:off x="6167365" y="0"/>
              <a:ext cx="2" cy="1758979"/>
            </a:xfrm>
            <a:prstGeom prst="line">
              <a:avLst/>
            </a:prstGeom>
            <a:noFill/>
            <a:ln w="3175" cap="flat">
              <a:solidFill>
                <a:srgbClr val="F2F2F2"/>
              </a:solidFill>
              <a:prstDash val="solid"/>
              <a:round/>
            </a:ln>
            <a:effectLst/>
          </p:spPr>
          <p:txBody>
            <a:bodyPr wrap="square" lIns="0" tIns="0" rIns="0" bIns="0" numCol="1" anchor="t">
              <a:noAutofit/>
            </a:bodyPr>
            <a:lstStyle/>
            <a:p>
              <a:pPr>
                <a:defRPr>
                  <a:latin typeface="Helvetica"/>
                  <a:ea typeface="Helvetica"/>
                  <a:cs typeface="Helvetica"/>
                  <a:sym typeface="Helvetica"/>
                </a:defRPr>
              </a:pPr>
            </a:p>
          </p:txBody>
        </p:sp>
      </p:grpSp>
      <p:grpSp>
        <p:nvGrpSpPr>
          <p:cNvPr id="495" name="Group"/>
          <p:cNvGrpSpPr/>
          <p:nvPr/>
        </p:nvGrpSpPr>
        <p:grpSpPr>
          <a:xfrm>
            <a:off x="14443113" y="302772"/>
            <a:ext cx="8975023" cy="1931838"/>
            <a:chOff x="0" y="0"/>
            <a:chExt cx="8975021" cy="1931837"/>
          </a:xfrm>
        </p:grpSpPr>
        <p:sp>
          <p:nvSpPr>
            <p:cNvPr id="489" name="Rounded Rectangle"/>
            <p:cNvSpPr/>
            <p:nvPr/>
          </p:nvSpPr>
          <p:spPr>
            <a:xfrm>
              <a:off x="0" y="89376"/>
              <a:ext cx="8975022" cy="1753086"/>
            </a:xfrm>
            <a:prstGeom prst="roundRect">
              <a:avLst>
                <a:gd name="adj" fmla="val 15938"/>
              </a:avLst>
            </a:prstGeom>
            <a:solidFill>
              <a:srgbClr val="BD8C32"/>
            </a:solidFill>
            <a:ln w="12700" cap="flat">
              <a:noFill/>
              <a:miter lim="400000"/>
            </a:ln>
            <a:effectLst/>
          </p:spPr>
          <p:txBody>
            <a:bodyPr wrap="square" lIns="50800" tIns="50800" rIns="50800" bIns="50800" numCol="1" anchor="ctr">
              <a:noAutofit/>
            </a:bodyPr>
            <a:lstStyle/>
            <a:p>
              <a:pPr algn="ctr" defTabSz="1219200">
                <a:defRPr sz="4400">
                  <a:solidFill>
                    <a:srgbClr val="FFFFFF"/>
                  </a:solidFill>
                  <a:latin typeface="Trebuchet MS"/>
                  <a:ea typeface="Trebuchet MS"/>
                  <a:cs typeface="Trebuchet MS"/>
                  <a:sym typeface="Trebuchet MS"/>
                </a:defRPr>
              </a:pPr>
            </a:p>
          </p:txBody>
        </p:sp>
        <p:sp>
          <p:nvSpPr>
            <p:cNvPr id="490" name="The Ultimate Business Support System"/>
            <p:cNvSpPr txBox="1"/>
            <p:nvPr/>
          </p:nvSpPr>
          <p:spPr>
            <a:xfrm>
              <a:off x="89432" y="201380"/>
              <a:ext cx="7269999" cy="1529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defTabSz="1219200">
                <a:defRPr b="1" sz="4400">
                  <a:solidFill>
                    <a:srgbClr val="FFFFFF"/>
                  </a:solidFill>
                  <a:latin typeface="Helvetica"/>
                  <a:ea typeface="Helvetica"/>
                  <a:cs typeface="Helvetica"/>
                  <a:sym typeface="Helvetica"/>
                </a:defRPr>
              </a:lvl1pPr>
            </a:lstStyle>
            <a:p>
              <a:pPr/>
              <a:r>
                <a:t>The Ultimate Business Support System </a:t>
              </a:r>
            </a:p>
          </p:txBody>
        </p:sp>
        <p:sp>
          <p:nvSpPr>
            <p:cNvPr id="491" name="$25"/>
            <p:cNvSpPr txBox="1"/>
            <p:nvPr/>
          </p:nvSpPr>
          <p:spPr>
            <a:xfrm>
              <a:off x="6826771" y="177147"/>
              <a:ext cx="1987518" cy="1275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defTabSz="1219200">
                <a:defRPr b="1" sz="7200">
                  <a:solidFill>
                    <a:srgbClr val="FFFFFF"/>
                  </a:solidFill>
                  <a:latin typeface="Helvetica"/>
                  <a:ea typeface="Helvetica"/>
                  <a:cs typeface="Helvetica"/>
                  <a:sym typeface="Helvetica"/>
                </a:defRPr>
              </a:lvl1pPr>
            </a:lstStyle>
            <a:p>
              <a:pPr/>
              <a:r>
                <a:t>$25</a:t>
              </a:r>
            </a:p>
          </p:txBody>
        </p:sp>
        <p:sp>
          <p:nvSpPr>
            <p:cNvPr id="492" name="Line"/>
            <p:cNvSpPr/>
            <p:nvPr/>
          </p:nvSpPr>
          <p:spPr>
            <a:xfrm>
              <a:off x="6786014" y="0"/>
              <a:ext cx="2" cy="1931838"/>
            </a:xfrm>
            <a:prstGeom prst="line">
              <a:avLst/>
            </a:prstGeom>
            <a:noFill/>
            <a:ln w="3175" cap="flat">
              <a:solidFill>
                <a:srgbClr val="F2F2F2"/>
              </a:solidFill>
              <a:prstDash val="solid"/>
              <a:round/>
            </a:ln>
            <a:effectLst/>
          </p:spPr>
          <p:txBody>
            <a:bodyPr wrap="square" lIns="0" tIns="0" rIns="0" bIns="0" numCol="1" anchor="t">
              <a:noAutofit/>
            </a:bodyPr>
            <a:lstStyle/>
            <a:p>
              <a:pPr>
                <a:defRPr>
                  <a:latin typeface="Helvetica"/>
                  <a:ea typeface="Helvetica"/>
                  <a:cs typeface="Helvetica"/>
                  <a:sym typeface="Helvetica"/>
                </a:defRPr>
              </a:pPr>
            </a:p>
          </p:txBody>
        </p:sp>
        <p:sp>
          <p:nvSpPr>
            <p:cNvPr id="493" name="MONTH"/>
            <p:cNvSpPr txBox="1"/>
            <p:nvPr/>
          </p:nvSpPr>
          <p:spPr>
            <a:xfrm>
              <a:off x="6759674" y="1170130"/>
              <a:ext cx="2161054" cy="7289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defTabSz="1219200">
                <a:defRPr sz="3600">
                  <a:solidFill>
                    <a:srgbClr val="FFFFFF"/>
                  </a:solidFill>
                  <a:latin typeface="Helvetica"/>
                  <a:ea typeface="Helvetica"/>
                  <a:cs typeface="Helvetica"/>
                  <a:sym typeface="Helvetica"/>
                </a:defRPr>
              </a:lvl1pPr>
            </a:lstStyle>
            <a:p>
              <a:pPr/>
              <a:r>
                <a:t>MONTH</a:t>
              </a:r>
            </a:p>
          </p:txBody>
        </p:sp>
        <p:sp>
          <p:nvSpPr>
            <p:cNvPr id="494" name="Line"/>
            <p:cNvSpPr/>
            <p:nvPr/>
          </p:nvSpPr>
          <p:spPr>
            <a:xfrm flipH="1" flipV="1">
              <a:off x="6855748" y="1187589"/>
              <a:ext cx="1751084" cy="2"/>
            </a:xfrm>
            <a:prstGeom prst="line">
              <a:avLst/>
            </a:prstGeom>
            <a:noFill/>
            <a:ln w="3175" cap="flat">
              <a:solidFill>
                <a:srgbClr val="FFFFFF"/>
              </a:solidFill>
              <a:prstDash val="solid"/>
              <a:round/>
            </a:ln>
            <a:effectLst/>
          </p:spPr>
          <p:txBody>
            <a:bodyPr wrap="square" lIns="0" tIns="0" rIns="0" bIns="0" numCol="1" anchor="t">
              <a:noAutofit/>
            </a:bodyPr>
            <a:lstStyle/>
            <a:p>
              <a:pPr>
                <a:defRPr>
                  <a:latin typeface="Helvetica"/>
                  <a:ea typeface="Helvetica"/>
                  <a:cs typeface="Helvetica"/>
                  <a:sym typeface="Helvetica"/>
                </a:defRPr>
              </a:pPr>
            </a:p>
          </p:txBody>
        </p:sp>
      </p:grpSp>
      <p:sp>
        <p:nvSpPr>
          <p:cNvPr id="496" name="Application Value Includes:…"/>
          <p:cNvSpPr txBox="1"/>
          <p:nvPr/>
        </p:nvSpPr>
        <p:spPr>
          <a:xfrm>
            <a:off x="1413274" y="2436744"/>
            <a:ext cx="8248944" cy="4089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indent="225425" defTabSz="1219200">
              <a:lnSpc>
                <a:spcPct val="120000"/>
              </a:lnSpc>
              <a:spcBef>
                <a:spcPts val="800"/>
              </a:spcBef>
              <a:defRPr b="1" sz="3600" u="sng">
                <a:latin typeface="Helvetica"/>
                <a:ea typeface="Helvetica"/>
                <a:cs typeface="Helvetica"/>
                <a:sym typeface="Helvetica"/>
              </a:defRPr>
            </a:pPr>
            <a:r>
              <a:t>Application Value Includes:</a:t>
            </a:r>
          </a:p>
          <a:p>
            <a:pPr lvl="1" marL="625475" indent="-400050" defTabSz="1219200">
              <a:lnSpc>
                <a:spcPct val="80000"/>
              </a:lnSpc>
              <a:spcBef>
                <a:spcPts val="800"/>
              </a:spcBef>
              <a:buSzPct val="100000"/>
              <a:buFont typeface="Arial"/>
              <a:buChar char="•"/>
              <a:defRPr sz="2800">
                <a:latin typeface="Helvetica"/>
                <a:ea typeface="Helvetica"/>
                <a:cs typeface="Helvetica"/>
                <a:sym typeface="Helvetica"/>
              </a:defRPr>
            </a:pPr>
            <a:r>
              <a:t>State Application</a:t>
            </a:r>
          </a:p>
          <a:p>
            <a:pPr lvl="1" marL="625475" indent="-400050" defTabSz="1219200">
              <a:lnSpc>
                <a:spcPct val="80000"/>
              </a:lnSpc>
              <a:spcBef>
                <a:spcPts val="800"/>
              </a:spcBef>
              <a:buSzPct val="100000"/>
              <a:buFont typeface="Arial"/>
              <a:buChar char="•"/>
              <a:defRPr sz="2800">
                <a:latin typeface="Helvetica"/>
                <a:ea typeface="Helvetica"/>
                <a:cs typeface="Helvetica"/>
                <a:sym typeface="Helvetica"/>
              </a:defRPr>
            </a:pPr>
            <a:r>
              <a:t>Exam Fee</a:t>
            </a:r>
          </a:p>
          <a:p>
            <a:pPr lvl="1" marL="625475" indent="-400050" defTabSz="1219200">
              <a:lnSpc>
                <a:spcPct val="80000"/>
              </a:lnSpc>
              <a:spcBef>
                <a:spcPts val="800"/>
              </a:spcBef>
              <a:buSzPct val="100000"/>
              <a:buFont typeface="Arial"/>
              <a:buChar char="•"/>
              <a:defRPr sz="2800">
                <a:latin typeface="Helvetica"/>
                <a:ea typeface="Helvetica"/>
                <a:cs typeface="Helvetica"/>
                <a:sym typeface="Helvetica"/>
              </a:defRPr>
            </a:pPr>
            <a:r>
              <a:t>Processing Fees</a:t>
            </a:r>
          </a:p>
          <a:p>
            <a:pPr lvl="1" marL="625475" indent="-400050" defTabSz="1219200">
              <a:lnSpc>
                <a:spcPct val="80000"/>
              </a:lnSpc>
              <a:spcBef>
                <a:spcPts val="800"/>
              </a:spcBef>
              <a:buSzPct val="100000"/>
              <a:buFont typeface="Arial"/>
              <a:buChar char="•"/>
              <a:defRPr sz="2800">
                <a:latin typeface="Helvetica"/>
                <a:ea typeface="Helvetica"/>
                <a:cs typeface="Helvetica"/>
                <a:sym typeface="Helvetica"/>
              </a:defRPr>
            </a:pPr>
            <a:r>
              <a:t>Appointment Fee</a:t>
            </a:r>
          </a:p>
          <a:p>
            <a:pPr lvl="1" marL="625475" indent="-400050" defTabSz="1219200">
              <a:lnSpc>
                <a:spcPct val="80000"/>
              </a:lnSpc>
              <a:spcBef>
                <a:spcPts val="800"/>
              </a:spcBef>
              <a:buSzPct val="100000"/>
              <a:buFont typeface="Arial"/>
              <a:buChar char="•"/>
              <a:defRPr sz="2800">
                <a:latin typeface="Helvetica"/>
                <a:ea typeface="Helvetica"/>
                <a:cs typeface="Helvetica"/>
                <a:sym typeface="Helvetica"/>
              </a:defRPr>
            </a:pPr>
            <a:r>
              <a:t>Fingerprint</a:t>
            </a:r>
          </a:p>
          <a:p>
            <a:pPr lvl="1" indent="225425" defTabSz="1219200">
              <a:spcBef>
                <a:spcPts val="800"/>
              </a:spcBef>
              <a:defRPr b="1" sz="3600">
                <a:solidFill>
                  <a:srgbClr val="E12000"/>
                </a:solidFill>
                <a:latin typeface="Helvetica"/>
                <a:ea typeface="Helvetica"/>
                <a:cs typeface="Helvetica"/>
                <a:sym typeface="Helvetica"/>
              </a:defRPr>
            </a:pPr>
            <a:r>
              <a:t>Typical Cost to Becoming Fully  Licensed Approximately $3000</a:t>
            </a:r>
          </a:p>
        </p:txBody>
      </p:sp>
      <p:sp>
        <p:nvSpPr>
          <p:cNvPr id="497" name="Additional Potential Value Includes:…"/>
          <p:cNvSpPr txBox="1"/>
          <p:nvPr/>
        </p:nvSpPr>
        <p:spPr>
          <a:xfrm>
            <a:off x="14784660" y="6600897"/>
            <a:ext cx="8469647" cy="371094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228600" defTabSz="1219200">
              <a:lnSpc>
                <a:spcPct val="120000"/>
              </a:lnSpc>
              <a:spcBef>
                <a:spcPts val="800"/>
              </a:spcBef>
              <a:tabLst>
                <a:tab pos="10185400" algn="r"/>
              </a:tabLst>
              <a:defRPr b="1" sz="3600" u="sng">
                <a:latin typeface="Helvetica"/>
                <a:ea typeface="Helvetica"/>
                <a:cs typeface="Helvetica"/>
                <a:sym typeface="Helvetica"/>
              </a:defRPr>
            </a:pPr>
            <a:r>
              <a:t>Additional Potential Value Includes:</a:t>
            </a:r>
          </a:p>
          <a:p>
            <a:pPr lvl="1" marL="625475" indent="-400050" defTabSz="1219200">
              <a:lnSpc>
                <a:spcPct val="80000"/>
              </a:lnSpc>
              <a:spcBef>
                <a:spcPts val="800"/>
              </a:spcBef>
              <a:buSzPct val="100000"/>
              <a:buFont typeface="Arial"/>
              <a:buChar char="•"/>
              <a:defRPr sz="2800">
                <a:latin typeface="Helvetica"/>
                <a:ea typeface="Helvetica"/>
                <a:cs typeface="Helvetica"/>
                <a:sym typeface="Helvetica"/>
              </a:defRPr>
            </a:pPr>
            <a:r>
              <a:t>Exam Fee: $450</a:t>
            </a:r>
          </a:p>
          <a:p>
            <a:pPr lvl="1" marL="625475" indent="-400050" defTabSz="1219200">
              <a:lnSpc>
                <a:spcPct val="80000"/>
              </a:lnSpc>
              <a:spcBef>
                <a:spcPts val="800"/>
              </a:spcBef>
              <a:buSzPct val="100000"/>
              <a:buFont typeface="Arial"/>
              <a:buChar char="•"/>
              <a:defRPr sz="2800">
                <a:latin typeface="Helvetica"/>
                <a:ea typeface="Helvetica"/>
                <a:cs typeface="Helvetica"/>
                <a:sym typeface="Helvetica"/>
              </a:defRPr>
            </a:pPr>
            <a:r>
              <a:t>Exam Prep Course: $150 to $200</a:t>
            </a:r>
          </a:p>
          <a:p>
            <a:pPr lvl="1" indent="225425" defTabSz="1219200">
              <a:lnSpc>
                <a:spcPct val="80000"/>
              </a:lnSpc>
              <a:spcBef>
                <a:spcPts val="800"/>
              </a:spcBef>
              <a:defRPr b="1" sz="3600">
                <a:solidFill>
                  <a:srgbClr val="E12000"/>
                </a:solidFill>
                <a:latin typeface="Helvetica"/>
                <a:ea typeface="Helvetica"/>
                <a:cs typeface="Helvetica"/>
                <a:sym typeface="Helvetica"/>
              </a:defRPr>
            </a:pPr>
            <a:r>
              <a:t>Securities License Total: Approximately $1,000</a:t>
            </a:r>
            <a:r>
              <a:rPr b="0"/>
              <a:t>*</a:t>
            </a:r>
          </a:p>
          <a:p>
            <a:pPr lvl="1" indent="225425" defTabSz="1219200">
              <a:lnSpc>
                <a:spcPct val="80000"/>
              </a:lnSpc>
              <a:spcBef>
                <a:spcPts val="800"/>
              </a:spcBef>
              <a:defRPr sz="3600">
                <a:solidFill>
                  <a:srgbClr val="9B1200"/>
                </a:solidFill>
                <a:latin typeface="Helvetica"/>
                <a:ea typeface="Helvetica"/>
                <a:cs typeface="Helvetica"/>
                <a:sym typeface="Helvetica"/>
              </a:defRPr>
            </a:pPr>
            <a:r>
              <a:t>                     </a:t>
            </a:r>
          </a:p>
          <a:p>
            <a:pPr lvl="1" indent="225425" defTabSz="1219200">
              <a:lnSpc>
                <a:spcPct val="80000"/>
              </a:lnSpc>
              <a:spcBef>
                <a:spcPts val="800"/>
              </a:spcBef>
              <a:defRPr sz="3600">
                <a:solidFill>
                  <a:srgbClr val="9B1200"/>
                </a:solidFill>
                <a:latin typeface="Helvetica"/>
                <a:ea typeface="Helvetica"/>
                <a:cs typeface="Helvetica"/>
                <a:sym typeface="Helvetica"/>
              </a:defRPr>
            </a:pPr>
            <a:r>
              <a:t>                      </a:t>
            </a:r>
            <a:r>
              <a:rPr b="1">
                <a:solidFill>
                  <a:srgbClr val="E12000"/>
                </a:solidFill>
              </a:rPr>
              <a:t>Software</a:t>
            </a:r>
            <a:r>
              <a:rPr>
                <a:solidFill>
                  <a:srgbClr val="E12000"/>
                </a:solidFill>
              </a:rPr>
              <a:t> </a:t>
            </a:r>
            <a:r>
              <a:rPr b="1">
                <a:solidFill>
                  <a:srgbClr val="E12000"/>
                </a:solidFill>
              </a:rPr>
              <a:t>$625/mo.</a:t>
            </a:r>
            <a:r>
              <a:rPr b="1"/>
              <a:t>**</a:t>
            </a:r>
          </a:p>
        </p:txBody>
      </p:sp>
      <p:sp>
        <p:nvSpPr>
          <p:cNvPr id="498" name="Technology Support Package Value Includes:…"/>
          <p:cNvSpPr txBox="1"/>
          <p:nvPr/>
        </p:nvSpPr>
        <p:spPr>
          <a:xfrm>
            <a:off x="14784660" y="2500443"/>
            <a:ext cx="8469648" cy="3416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228600" defTabSz="1219200">
              <a:lnSpc>
                <a:spcPct val="120000"/>
              </a:lnSpc>
              <a:spcBef>
                <a:spcPts val="800"/>
              </a:spcBef>
              <a:defRPr b="1" sz="3600" u="sng">
                <a:latin typeface="Helvetica"/>
                <a:ea typeface="Helvetica"/>
                <a:cs typeface="Helvetica"/>
                <a:sym typeface="Helvetica"/>
              </a:defRPr>
            </a:pPr>
            <a:r>
              <a:t>Technology Support Package</a:t>
            </a:r>
            <a:r>
              <a:rPr b="0"/>
              <a:t> </a:t>
            </a:r>
            <a:r>
              <a:t>Value Includes: </a:t>
            </a:r>
          </a:p>
          <a:p>
            <a:pPr marL="628650" indent="-400050" defTabSz="1219200">
              <a:lnSpc>
                <a:spcPct val="120000"/>
              </a:lnSpc>
              <a:buSzPct val="100000"/>
              <a:buFont typeface="Arial"/>
              <a:buChar char="•"/>
              <a:tabLst>
                <a:tab pos="10185400" algn="r"/>
              </a:tabLst>
              <a:defRPr sz="2800">
                <a:latin typeface="Helvetica"/>
                <a:ea typeface="Helvetica"/>
                <a:cs typeface="Helvetica"/>
                <a:sym typeface="Helvetica"/>
              </a:defRPr>
            </a:pPr>
            <a:r>
              <a:t>Cell phone discount: up to 25%/yr. </a:t>
            </a:r>
          </a:p>
          <a:p>
            <a:pPr marL="628650" indent="-400050" defTabSz="1219200">
              <a:lnSpc>
                <a:spcPct val="120000"/>
              </a:lnSpc>
              <a:buSzPct val="100000"/>
              <a:buFont typeface="Arial"/>
              <a:buChar char="•"/>
              <a:tabLst>
                <a:tab pos="10185400" algn="r"/>
              </a:tabLst>
              <a:defRPr sz="2800">
                <a:latin typeface="Helvetica"/>
                <a:ea typeface="Helvetica"/>
                <a:cs typeface="Helvetica"/>
                <a:sym typeface="Helvetica"/>
              </a:defRPr>
            </a:pPr>
            <a:r>
              <a:t>Your own website and business reports: $50/mo.</a:t>
            </a:r>
          </a:p>
          <a:p>
            <a:pPr marL="628650" indent="-400050" defTabSz="1219200">
              <a:lnSpc>
                <a:spcPct val="120000"/>
              </a:lnSpc>
              <a:buSzPct val="100000"/>
              <a:buFont typeface="Arial"/>
              <a:buChar char="•"/>
              <a:tabLst>
                <a:tab pos="10185400" algn="r"/>
              </a:tabLst>
              <a:defRPr sz="2800">
                <a:latin typeface="Helvetica"/>
                <a:ea typeface="Helvetica"/>
                <a:cs typeface="Helvetica"/>
                <a:sym typeface="Helvetica"/>
              </a:defRPr>
            </a:pPr>
            <a:r>
              <a:t>Live and on-demand video training: $55/mo.</a:t>
            </a:r>
          </a:p>
          <a:p>
            <a:pPr indent="228600" defTabSz="1219200">
              <a:lnSpc>
                <a:spcPct val="120000"/>
              </a:lnSpc>
              <a:tabLst>
                <a:tab pos="10185400" algn="r"/>
              </a:tabLst>
              <a:defRPr b="1" sz="3600">
                <a:solidFill>
                  <a:srgbClr val="E12000"/>
                </a:solidFill>
                <a:latin typeface="Helvetica"/>
                <a:ea typeface="Helvetica"/>
                <a:cs typeface="Helvetica"/>
                <a:sym typeface="Helvetica"/>
              </a:defRPr>
            </a:pPr>
            <a:r>
              <a:t>Total Value: $105+/month</a:t>
            </a:r>
          </a:p>
        </p:txBody>
      </p:sp>
      <p:pic>
        <p:nvPicPr>
          <p:cNvPr id="499" name="image32.png" descr="image32.png"/>
          <p:cNvPicPr>
            <a:picLocks noChangeAspect="1"/>
          </p:cNvPicPr>
          <p:nvPr/>
        </p:nvPicPr>
        <p:blipFill>
          <a:blip r:embed="rId5">
            <a:extLst/>
          </a:blip>
          <a:stretch>
            <a:fillRect/>
          </a:stretch>
        </p:blipFill>
        <p:spPr>
          <a:xfrm>
            <a:off x="15023932" y="8476281"/>
            <a:ext cx="3122104" cy="31221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6"/>
                                        </p:tgtEl>
                                        <p:attrNameLst>
                                          <p:attrName>style.visibility</p:attrName>
                                        </p:attrNameLst>
                                      </p:cBhvr>
                                      <p:to>
                                        <p:strVal val="visible"/>
                                      </p:to>
                                    </p:set>
                                    <p:animEffect filter="fade" transition="in">
                                      <p:cBhvr>
                                        <p:cTn id="7" dur="300"/>
                                        <p:tgtEl>
                                          <p:spTgt spid="4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488"/>
                                        </p:tgtEl>
                                        <p:attrNameLst>
                                          <p:attrName>style.visibility</p:attrName>
                                        </p:attrNameLst>
                                      </p:cBhvr>
                                      <p:to>
                                        <p:strVal val="visible"/>
                                      </p:to>
                                    </p:set>
                                    <p:anim calcmode="lin" valueType="num">
                                      <p:cBhvr>
                                        <p:cTn id="12" dur="300" fill="hold"/>
                                        <p:tgtEl>
                                          <p:spTgt spid="488"/>
                                        </p:tgtEl>
                                        <p:attrNameLst>
                                          <p:attrName>ppt_w</p:attrName>
                                        </p:attrNameLst>
                                      </p:cBhvr>
                                      <p:tavLst>
                                        <p:tav tm="0">
                                          <p:val>
                                            <p:fltVal val="0"/>
                                          </p:val>
                                        </p:tav>
                                        <p:tav tm="100000">
                                          <p:val>
                                            <p:strVal val="#ppt_w"/>
                                          </p:val>
                                        </p:tav>
                                      </p:tavLst>
                                    </p:anim>
                                    <p:anim calcmode="lin" valueType="num">
                                      <p:cBhvr>
                                        <p:cTn id="13" dur="300" fill="hold"/>
                                        <p:tgtEl>
                                          <p:spTgt spid="48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498"/>
                                        </p:tgtEl>
                                        <p:attrNameLst>
                                          <p:attrName>style.visibility</p:attrName>
                                        </p:attrNameLst>
                                      </p:cBhvr>
                                      <p:to>
                                        <p:strVal val="visible"/>
                                      </p:to>
                                    </p:set>
                                    <p:animEffect filter="fade" transition="in">
                                      <p:cBhvr>
                                        <p:cTn id="18" dur="300"/>
                                        <p:tgtEl>
                                          <p:spTgt spid="498"/>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4" fill="hold">
                                  <p:stCondLst>
                                    <p:cond delay="0"/>
                                  </p:stCondLst>
                                  <p:iterate type="el" backwards="0">
                                    <p:tmAbs val="0"/>
                                  </p:iterate>
                                  <p:childTnLst>
                                    <p:set>
                                      <p:cBhvr>
                                        <p:cTn id="22" fill="hold"/>
                                        <p:tgtEl>
                                          <p:spTgt spid="4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4" presetID="2" grpId="5" fill="hold">
                                  <p:stCondLst>
                                    <p:cond delay="0"/>
                                  </p:stCondLst>
                                  <p:iterate type="el" backwards="0">
                                    <p:tmAbs val="0"/>
                                  </p:iterate>
                                  <p:childTnLst>
                                    <p:anim calcmode="lin" valueType="num">
                                      <p:cBhvr>
                                        <p:cTn id="26" dur="1000" fill="hold"/>
                                        <p:tgtEl>
                                          <p:spTgt spid="483"/>
                                        </p:tgtEl>
                                        <p:attrNameLst>
                                          <p:attrName>ppt_x</p:attrName>
                                        </p:attrNameLst>
                                      </p:cBhvr>
                                      <p:tavLst>
                                        <p:tav tm="0">
                                          <p:val>
                                            <p:strVal val="ppt_x"/>
                                          </p:val>
                                        </p:tav>
                                        <p:tav tm="100000">
                                          <p:val>
                                            <p:strVal val="ppt_x"/>
                                          </p:val>
                                        </p:tav>
                                      </p:tavLst>
                                    </p:anim>
                                    <p:anim calcmode="lin" valueType="num">
                                      <p:cBhvr>
                                        <p:cTn id="27" dur="1000" fill="hold"/>
                                        <p:tgtEl>
                                          <p:spTgt spid="483"/>
                                        </p:tgtEl>
                                        <p:attrNameLst>
                                          <p:attrName>ppt_y</p:attrName>
                                        </p:attrNameLst>
                                      </p:cBhvr>
                                      <p:tavLst>
                                        <p:tav tm="0">
                                          <p:val>
                                            <p:strVal val="ppt_y"/>
                                          </p:val>
                                        </p:tav>
                                        <p:tav tm="100000">
                                          <p:val>
                                            <p:strVal val="1+ppt_h/2"/>
                                          </p:val>
                                        </p:tav>
                                      </p:tavLst>
                                    </p:anim>
                                    <p:set>
                                      <p:cBhvr>
                                        <p:cTn id="28" fill="hold">
                                          <p:stCondLst>
                                            <p:cond delay="999"/>
                                          </p:stCondLst>
                                        </p:cTn>
                                        <p:tgtEl>
                                          <p:spTgt spid="483"/>
                                        </p:tgtEl>
                                        <p:attrNameLst>
                                          <p:attrName>style.visibility</p:attrName>
                                        </p:attrNameLst>
                                      </p:cBhvr>
                                      <p:to>
                                        <p:strVal val="hidden"/>
                                      </p:to>
                                    </p:set>
                                  </p:childTnLst>
                                </p:cTn>
                              </p:par>
                            </p:childTnLst>
                          </p:cTn>
                        </p:par>
                        <p:par>
                          <p:cTn id="29" fill="hold">
                            <p:stCondLst>
                              <p:cond delay="1000"/>
                            </p:stCondLst>
                            <p:childTnLst>
                              <p:par>
                                <p:cTn id="30" presetClass="entr" nodeType="afterEffect" presetID="10" grpId="6" fill="hold">
                                  <p:stCondLst>
                                    <p:cond delay="0"/>
                                  </p:stCondLst>
                                  <p:iterate type="el" backwards="0">
                                    <p:tmAbs val="0"/>
                                  </p:iterate>
                                  <p:childTnLst>
                                    <p:set>
                                      <p:cBhvr>
                                        <p:cTn id="31" fill="hold"/>
                                        <p:tgtEl>
                                          <p:spTgt spid="497"/>
                                        </p:tgtEl>
                                        <p:attrNameLst>
                                          <p:attrName>style.visibility</p:attrName>
                                        </p:attrNameLst>
                                      </p:cBhvr>
                                      <p:to>
                                        <p:strVal val="visible"/>
                                      </p:to>
                                    </p:set>
                                    <p:animEffect filter="fade" transition="in">
                                      <p:cBhvr>
                                        <p:cTn id="32" dur="300"/>
                                        <p:tgtEl>
                                          <p:spTgt spid="497"/>
                                        </p:tgtEl>
                                      </p:cBhvr>
                                    </p:animEffect>
                                  </p:childTnLst>
                                </p:cTn>
                              </p:par>
                            </p:childTnLst>
                          </p:cTn>
                        </p:par>
                        <p:par>
                          <p:cTn id="33" fill="hold">
                            <p:stCondLst>
                              <p:cond delay="1300"/>
                            </p:stCondLst>
                            <p:childTnLst>
                              <p:par>
                                <p:cTn id="34" presetClass="entr" nodeType="afterEffect" presetID="10" grpId="7" fill="hold">
                                  <p:stCondLst>
                                    <p:cond delay="0"/>
                                  </p:stCondLst>
                                  <p:iterate type="el" backwards="0">
                                    <p:tmAbs val="0"/>
                                  </p:iterate>
                                  <p:childTnLst>
                                    <p:set>
                                      <p:cBhvr>
                                        <p:cTn id="35" fill="hold"/>
                                        <p:tgtEl>
                                          <p:spTgt spid="499"/>
                                        </p:tgtEl>
                                        <p:attrNameLst>
                                          <p:attrName>style.visibility</p:attrName>
                                        </p:attrNameLst>
                                      </p:cBhvr>
                                      <p:to>
                                        <p:strVal val="visible"/>
                                      </p:to>
                                    </p:set>
                                    <p:animEffect filter="fade" transition="in">
                                      <p:cBhvr>
                                        <p:cTn id="36" dur="300"/>
                                        <p:tgtEl>
                                          <p:spTgt spid="499"/>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8" fill="hold">
                                  <p:stCondLst>
                                    <p:cond delay="0"/>
                                  </p:stCondLst>
                                  <p:iterate type="el" backwards="0">
                                    <p:tmAbs val="0"/>
                                  </p:iterate>
                                  <p:childTnLst>
                                    <p:set>
                                      <p:cBhvr>
                                        <p:cTn id="40" fill="hold"/>
                                        <p:tgtEl>
                                          <p:spTgt spid="495"/>
                                        </p:tgtEl>
                                        <p:attrNameLst>
                                          <p:attrName>style.visibility</p:attrName>
                                        </p:attrNameLst>
                                      </p:cBhvr>
                                      <p:to>
                                        <p:strVal val="visible"/>
                                      </p:to>
                                    </p:set>
                                    <p:anim calcmode="lin" valueType="num">
                                      <p:cBhvr>
                                        <p:cTn id="41" dur="300" fill="hold"/>
                                        <p:tgtEl>
                                          <p:spTgt spid="495"/>
                                        </p:tgtEl>
                                        <p:attrNameLst>
                                          <p:attrName>ppt_w</p:attrName>
                                        </p:attrNameLst>
                                      </p:cBhvr>
                                      <p:tavLst>
                                        <p:tav tm="0">
                                          <p:val>
                                            <p:fltVal val="0"/>
                                          </p:val>
                                        </p:tav>
                                        <p:tav tm="100000">
                                          <p:val>
                                            <p:strVal val="#ppt_w"/>
                                          </p:val>
                                        </p:tav>
                                      </p:tavLst>
                                    </p:anim>
                                    <p:anim calcmode="lin" valueType="num">
                                      <p:cBhvr>
                                        <p:cTn id="42" dur="300" fill="hold"/>
                                        <p:tgtEl>
                                          <p:spTgt spid="4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6" grpId="1"/>
      <p:bldP build="whole" bldLvl="1" animBg="1" rev="0" advAuto="0" spid="483" grpId="4"/>
      <p:bldP build="whole" bldLvl="1" animBg="1" rev="0" advAuto="0" spid="498" grpId="3"/>
      <p:bldP build="whole" bldLvl="1" animBg="1" rev="0" advAuto="0" spid="483" grpId="5"/>
      <p:bldP build="whole" bldLvl="1" animBg="1" rev="0" advAuto="0" spid="497" grpId="6"/>
      <p:bldP build="whole" bldLvl="1" animBg="1" rev="0" advAuto="0" spid="488" grpId="2"/>
      <p:bldP build="whole" bldLvl="1" animBg="1" rev="0" advAuto="0" spid="495" grpId="8"/>
      <p:bldP build="whole" bldLvl="1" animBg="1" rev="0" advAuto="0" spid="499" grpId="7"/>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icture 6" descr="Picture 6"/>
          <p:cNvPicPr>
            <a:picLocks noChangeAspect="1"/>
          </p:cNvPicPr>
          <p:nvPr/>
        </p:nvPicPr>
        <p:blipFill>
          <a:blip r:embed="rId2">
            <a:extLst/>
          </a:blip>
          <a:stretch>
            <a:fillRect/>
          </a:stretch>
        </p:blipFill>
        <p:spPr>
          <a:xfrm>
            <a:off x="-1" y="-1"/>
            <a:ext cx="24384001" cy="13716001"/>
          </a:xfrm>
          <a:prstGeom prst="rect">
            <a:avLst/>
          </a:prstGeom>
          <a:ln w="12700">
            <a:miter lim="400000"/>
          </a:ln>
        </p:spPr>
      </p:pic>
      <p:sp>
        <p:nvSpPr>
          <p:cNvPr id="216" name="TextBox 2"/>
          <p:cNvSpPr txBox="1"/>
          <p:nvPr/>
        </p:nvSpPr>
        <p:spPr>
          <a:xfrm>
            <a:off x="1447418" y="442445"/>
            <a:ext cx="21489167" cy="2440935"/>
          </a:xfrm>
          <a:prstGeom prst="rect">
            <a:avLst/>
          </a:prstGeom>
          <a:ln w="12700">
            <a:miter lim="400000"/>
          </a:ln>
          <a:extLst>
            <a:ext uri="{C572A759-6A51-4108-AA02-DFA0A04FC94B}">
              <ma14:wrappingTextBoxFlag xmlns:ma14="http://schemas.microsoft.com/office/mac/drawingml/2011/main" val="1"/>
            </a:ext>
          </a:extLst>
        </p:spPr>
        <p:txBody>
          <a:bodyPr lIns="121917" tIns="121917" rIns="121917" bIns="121917">
            <a:spAutoFit/>
          </a:bodyPr>
          <a:lstStyle>
            <a:lvl1pPr algn="ctr" defTabSz="1219200">
              <a:lnSpc>
                <a:spcPct val="140000"/>
              </a:lnSpc>
              <a:defRPr sz="14400">
                <a:solidFill>
                  <a:srgbClr val="FFFFFF"/>
                </a:solidFill>
                <a:latin typeface="Helvetica"/>
                <a:ea typeface="Helvetica"/>
                <a:cs typeface="Helvetica"/>
                <a:sym typeface="Helvetica"/>
              </a:defRPr>
            </a:lvl1pPr>
          </a:lstStyle>
          <a:p>
            <a:pPr/>
            <a:r>
              <a:t>Business Overview</a:t>
            </a:r>
          </a:p>
        </p:txBody>
      </p:sp>
      <p:sp>
        <p:nvSpPr>
          <p:cNvPr id="217" name="Straight Connector 5"/>
          <p:cNvSpPr/>
          <p:nvPr/>
        </p:nvSpPr>
        <p:spPr>
          <a:xfrm>
            <a:off x="2405290" y="3793782"/>
            <a:ext cx="19573428" cy="1"/>
          </a:xfrm>
          <a:prstGeom prst="line">
            <a:avLst/>
          </a:prstGeom>
          <a:ln w="25400">
            <a:solidFill>
              <a:srgbClr val="F2F2F2"/>
            </a:solidFill>
          </a:ln>
        </p:spPr>
        <p:txBody>
          <a:bodyPr lIns="121917" tIns="121917" rIns="121917" bIns="121917"/>
          <a:lstStyle/>
          <a:p>
            <a:pPr defTabSz="1219200">
              <a:defRPr sz="4800">
                <a:latin typeface="Helvetica"/>
                <a:ea typeface="Helvetica"/>
                <a:cs typeface="Helvetica"/>
                <a:sym typeface="Helvetica"/>
              </a:defRPr>
            </a:pPr>
          </a:p>
        </p:txBody>
      </p:sp>
      <p:sp>
        <p:nvSpPr>
          <p:cNvPr id="218" name="Slide Number Placeholder 3"/>
          <p:cNvSpPr txBox="1"/>
          <p:nvPr>
            <p:ph type="sldNum" sz="quarter" idx="4294967295"/>
          </p:nvPr>
        </p:nvSpPr>
        <p:spPr>
          <a:xfrm>
            <a:off x="-1" y="13028159"/>
            <a:ext cx="407125" cy="624835"/>
          </a:xfrm>
          <a:prstGeom prst="rect">
            <a:avLst/>
          </a:prstGeom>
          <a:extLst>
            <a:ext uri="{C572A759-6A51-4108-AA02-DFA0A04FC94B}">
              <ma14:wrappingTextBoxFlag xmlns:ma14="http://schemas.microsoft.com/office/mac/drawingml/2011/main" val="1"/>
            </a:ext>
          </a:extLst>
        </p:spPr>
        <p:txBody>
          <a:bodyPr wrap="none" lIns="121917" tIns="121917" rIns="121917" bIns="121917" anchor="ctr"/>
          <a:lstStyle>
            <a:lvl1pPr algn="l" defTabSz="1219200">
              <a:defRPr sz="2600">
                <a:solidFill>
                  <a:srgbClr val="A6A6A6"/>
                </a:solidFill>
                <a:latin typeface="Arial Narrow"/>
                <a:ea typeface="Arial Narrow"/>
                <a:cs typeface="Arial Narrow"/>
                <a:sym typeface="Arial Narrow"/>
              </a:defRPr>
            </a:lvl1pPr>
          </a:lstStyle>
          <a:p>
            <a:pPr/>
            <a:fld id="{86CB4B4D-7CA3-9044-876B-883B54F8677D}" type="slidenum"/>
          </a:p>
        </p:txBody>
      </p:sp>
      <p:sp>
        <p:nvSpPr>
          <p:cNvPr id="219" name="Rectangle 7"/>
          <p:cNvSpPr txBox="1"/>
          <p:nvPr/>
        </p:nvSpPr>
        <p:spPr>
          <a:xfrm>
            <a:off x="4170335" y="4821915"/>
            <a:ext cx="16043338" cy="6111235"/>
          </a:xfrm>
          <a:prstGeom prst="rect">
            <a:avLst/>
          </a:prstGeom>
          <a:ln w="12700">
            <a:miter lim="400000"/>
          </a:ln>
          <a:extLst>
            <a:ext uri="{C572A759-6A51-4108-AA02-DFA0A04FC94B}">
              <ma14:wrappingTextBoxFlag xmlns:ma14="http://schemas.microsoft.com/office/mac/drawingml/2011/main" val="1"/>
            </a:ext>
          </a:extLst>
        </p:spPr>
        <p:txBody>
          <a:bodyPr lIns="121917" tIns="121917" rIns="121917" bIns="121917" anchor="ctr">
            <a:spAutoFit/>
          </a:bodyPr>
          <a:lstStyle/>
          <a:p>
            <a:pPr marL="1219170" indent="-1219170" defTabSz="1219200">
              <a:buSzPct val="100000"/>
              <a:buAutoNum type="arabicPeriod" startAt="1"/>
              <a:defRPr sz="6400">
                <a:solidFill>
                  <a:srgbClr val="FFFFFF"/>
                </a:solidFill>
                <a:latin typeface="Helvetica"/>
                <a:ea typeface="Helvetica"/>
                <a:cs typeface="Helvetica"/>
                <a:sym typeface="Helvetica"/>
              </a:defRPr>
            </a:pPr>
            <a:r>
              <a:t>Everyone will be muted during the presentation &amp; unmuted at end of Presentation.</a:t>
            </a:r>
          </a:p>
          <a:p>
            <a:pPr marL="1219170" indent="-1219170" defTabSz="1219200">
              <a:buSzPct val="100000"/>
              <a:buAutoNum type="arabicPeriod" startAt="1"/>
              <a:defRPr sz="6400">
                <a:solidFill>
                  <a:srgbClr val="FFFFFF"/>
                </a:solidFill>
                <a:latin typeface="Helvetica"/>
                <a:ea typeface="Helvetica"/>
                <a:cs typeface="Helvetica"/>
                <a:sym typeface="Helvetica"/>
              </a:defRPr>
            </a:pPr>
            <a:r>
              <a:t>Save your questions until after the meeting.</a:t>
            </a:r>
          </a:p>
          <a:p>
            <a:pPr marL="1219170" indent="-1219170" defTabSz="1219200">
              <a:buSzPct val="100000"/>
              <a:buAutoNum type="arabicPeriod" startAt="1"/>
              <a:defRPr sz="6400">
                <a:solidFill>
                  <a:srgbClr val="FFFFFF"/>
                </a:solidFill>
                <a:latin typeface="Helvetica"/>
                <a:ea typeface="Helvetica"/>
                <a:cs typeface="Helvetica"/>
                <a:sym typeface="Helvetica"/>
              </a:defRPr>
            </a:pPr>
            <a:r>
              <a:t>Enjoy your time with us.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1" name="Picture 4" descr="Picture 4"/>
          <p:cNvPicPr>
            <a:picLocks noChangeAspect="1"/>
          </p:cNvPicPr>
          <p:nvPr/>
        </p:nvPicPr>
        <p:blipFill>
          <a:blip r:embed="rId2">
            <a:extLst/>
          </a:blip>
          <a:stretch>
            <a:fillRect/>
          </a:stretch>
        </p:blipFill>
        <p:spPr>
          <a:xfrm>
            <a:off x="0" y="0"/>
            <a:ext cx="24384000" cy="13716001"/>
          </a:xfrm>
          <a:prstGeom prst="rect">
            <a:avLst/>
          </a:prstGeom>
          <a:ln w="12700">
            <a:miter lim="400000"/>
          </a:ln>
        </p:spPr>
      </p:pic>
      <p:sp>
        <p:nvSpPr>
          <p:cNvPr id="502" name="$720"/>
          <p:cNvSpPr txBox="1"/>
          <p:nvPr/>
        </p:nvSpPr>
        <p:spPr>
          <a:xfrm>
            <a:off x="22122554" y="7650652"/>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$720</a:t>
            </a:r>
          </a:p>
        </p:txBody>
      </p:sp>
      <p:sp>
        <p:nvSpPr>
          <p:cNvPr id="503" name="$720"/>
          <p:cNvSpPr txBox="1"/>
          <p:nvPr/>
        </p:nvSpPr>
        <p:spPr>
          <a:xfrm>
            <a:off x="22122554" y="7650652"/>
            <a:ext cx="186987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$720</a:t>
            </a:r>
          </a:p>
        </p:txBody>
      </p:sp>
      <p:sp>
        <p:nvSpPr>
          <p:cNvPr id="504" name="FOR THE MONTH"/>
          <p:cNvSpPr txBox="1"/>
          <p:nvPr/>
        </p:nvSpPr>
        <p:spPr>
          <a:xfrm>
            <a:off x="17740878" y="11089601"/>
            <a:ext cx="3208747"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FOR THE MONTH</a:t>
            </a:r>
          </a:p>
        </p:txBody>
      </p:sp>
      <p:sp>
        <p:nvSpPr>
          <p:cNvPr id="505" name="PER CLIENT"/>
          <p:cNvSpPr txBox="1"/>
          <p:nvPr/>
        </p:nvSpPr>
        <p:spPr>
          <a:xfrm>
            <a:off x="21605621" y="8806260"/>
            <a:ext cx="219055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PER CLIENT</a:t>
            </a:r>
          </a:p>
        </p:txBody>
      </p:sp>
      <p:sp>
        <p:nvSpPr>
          <p:cNvPr id="506" name="CLIENTS"/>
          <p:cNvSpPr txBox="1"/>
          <p:nvPr/>
        </p:nvSpPr>
        <p:spPr>
          <a:xfrm>
            <a:off x="22268605" y="7208796"/>
            <a:ext cx="1611513"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CLIENTS</a:t>
            </a:r>
          </a:p>
        </p:txBody>
      </p:sp>
      <p:sp>
        <p:nvSpPr>
          <p:cNvPr id="507" name="CLIENTS"/>
          <p:cNvSpPr txBox="1"/>
          <p:nvPr/>
        </p:nvSpPr>
        <p:spPr>
          <a:xfrm>
            <a:off x="20325954" y="7208796"/>
            <a:ext cx="1611512"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CLIENTS</a:t>
            </a:r>
          </a:p>
        </p:txBody>
      </p:sp>
      <p:sp>
        <p:nvSpPr>
          <p:cNvPr id="508" name="WORK"/>
          <p:cNvSpPr txBox="1"/>
          <p:nvPr/>
        </p:nvSpPr>
        <p:spPr>
          <a:xfrm>
            <a:off x="18740044" y="7209848"/>
            <a:ext cx="120412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WORK</a:t>
            </a:r>
          </a:p>
        </p:txBody>
      </p:sp>
      <p:sp>
        <p:nvSpPr>
          <p:cNvPr id="509" name="DON’T WORK"/>
          <p:cNvSpPr txBox="1"/>
          <p:nvPr/>
        </p:nvSpPr>
        <p:spPr>
          <a:xfrm>
            <a:off x="15762914" y="7208796"/>
            <a:ext cx="238403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DON’T WORK</a:t>
            </a:r>
          </a:p>
        </p:txBody>
      </p:sp>
      <p:sp>
        <p:nvSpPr>
          <p:cNvPr id="510" name="AGENTS"/>
          <p:cNvSpPr txBox="1"/>
          <p:nvPr/>
        </p:nvSpPr>
        <p:spPr>
          <a:xfrm>
            <a:off x="11871993" y="9966441"/>
            <a:ext cx="154305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AGENTS</a:t>
            </a:r>
          </a:p>
        </p:txBody>
      </p:sp>
      <p:sp>
        <p:nvSpPr>
          <p:cNvPr id="511" name="WORK"/>
          <p:cNvSpPr txBox="1"/>
          <p:nvPr/>
        </p:nvSpPr>
        <p:spPr>
          <a:xfrm>
            <a:off x="18740044" y="7208796"/>
            <a:ext cx="120412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WORK</a:t>
            </a:r>
          </a:p>
        </p:txBody>
      </p:sp>
      <p:sp>
        <p:nvSpPr>
          <p:cNvPr id="512" name="Line"/>
          <p:cNvSpPr/>
          <p:nvPr/>
        </p:nvSpPr>
        <p:spPr>
          <a:xfrm>
            <a:off x="7612029" y="6858000"/>
            <a:ext cx="2080024" cy="0"/>
          </a:xfrm>
          <a:prstGeom prst="line">
            <a:avLst/>
          </a:prstGeom>
          <a:ln w="114300">
            <a:solidFill>
              <a:srgbClr val="D6D7DC"/>
            </a:solidFill>
            <a:miter lim="400000"/>
          </a:ln>
        </p:spPr>
        <p:txBody>
          <a:bodyPr lIns="0" tIns="0" rIns="0" bIns="0"/>
          <a:lstStyle/>
          <a:p>
            <a:pPr>
              <a:defRPr>
                <a:latin typeface="Helvetica"/>
                <a:ea typeface="Helvetica"/>
                <a:cs typeface="Helvetica"/>
                <a:sym typeface="Helvetica"/>
              </a:defRPr>
            </a:pPr>
          </a:p>
        </p:txBody>
      </p:sp>
      <p:sp>
        <p:nvSpPr>
          <p:cNvPr id="513" name="BROKER COMPENSATION"/>
          <p:cNvSpPr txBox="1"/>
          <p:nvPr/>
        </p:nvSpPr>
        <p:spPr>
          <a:xfrm>
            <a:off x="325934" y="115463"/>
            <a:ext cx="1174821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a:solidFill>
                  <a:srgbClr val="FFFFFF"/>
                </a:solidFill>
                <a:latin typeface="+mn-lt"/>
                <a:ea typeface="+mn-ea"/>
                <a:cs typeface="+mn-cs"/>
                <a:sym typeface="Helvetica Neue"/>
              </a:defRPr>
            </a:lvl1pPr>
          </a:lstStyle>
          <a:p>
            <a:pPr/>
            <a:r>
              <a:t>BROKER COMPENSATION</a:t>
            </a:r>
          </a:p>
        </p:txBody>
      </p:sp>
      <p:pic>
        <p:nvPicPr>
          <p:cNvPr id="514" name="image33.png" descr="image33.png"/>
          <p:cNvPicPr>
            <a:picLocks noChangeAspect="1"/>
          </p:cNvPicPr>
          <p:nvPr/>
        </p:nvPicPr>
        <p:blipFill>
          <a:blip r:embed="rId3">
            <a:extLst/>
          </a:blip>
          <a:stretch>
            <a:fillRect/>
          </a:stretch>
        </p:blipFill>
        <p:spPr>
          <a:xfrm>
            <a:off x="3681669" y="3179624"/>
            <a:ext cx="5563928" cy="7356752"/>
          </a:xfrm>
          <a:prstGeom prst="rect">
            <a:avLst/>
          </a:prstGeom>
          <a:ln w="12700">
            <a:miter lim="400000"/>
          </a:ln>
          <a:effectLst>
            <a:outerShdw sx="100000" sy="100000" kx="0" ky="0" algn="b" rotWithShape="0" blurRad="469900" dist="95246" dir="5400000">
              <a:srgbClr val="FFFFFF">
                <a:alpha val="13417"/>
              </a:srgbClr>
            </a:outerShdw>
          </a:effectLst>
        </p:spPr>
      </p:pic>
      <p:grpSp>
        <p:nvGrpSpPr>
          <p:cNvPr id="522" name="Group"/>
          <p:cNvGrpSpPr/>
          <p:nvPr/>
        </p:nvGrpSpPr>
        <p:grpSpPr>
          <a:xfrm>
            <a:off x="13774920" y="1218791"/>
            <a:ext cx="5885353" cy="5248270"/>
            <a:chOff x="0" y="0"/>
            <a:chExt cx="5885352" cy="5248268"/>
          </a:xfrm>
        </p:grpSpPr>
        <p:sp>
          <p:nvSpPr>
            <p:cNvPr id="515" name="$3.50"/>
            <p:cNvSpPr txBox="1"/>
            <p:nvPr/>
          </p:nvSpPr>
          <p:spPr>
            <a:xfrm>
              <a:off x="3226728" y="3769542"/>
              <a:ext cx="2089101"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7200">
                  <a:solidFill>
                    <a:srgbClr val="888888"/>
                  </a:solidFill>
                  <a:latin typeface="DIN Alternate Bold"/>
                  <a:ea typeface="DIN Alternate Bold"/>
                  <a:cs typeface="DIN Alternate Bold"/>
                  <a:sym typeface="DIN Alternate Bold"/>
                </a:defRPr>
              </a:lvl1pPr>
            </a:lstStyle>
            <a:p>
              <a:pPr/>
              <a:r>
                <a:t>$3.50</a:t>
              </a:r>
            </a:p>
          </p:txBody>
        </p:sp>
        <p:sp>
          <p:nvSpPr>
            <p:cNvPr id="516" name="INSURANCE"/>
            <p:cNvSpPr txBox="1"/>
            <p:nvPr/>
          </p:nvSpPr>
          <p:spPr>
            <a:xfrm>
              <a:off x="908287" y="4791068"/>
              <a:ext cx="1687563"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INSURANCE</a:t>
              </a:r>
            </a:p>
          </p:txBody>
        </p:sp>
        <p:sp>
          <p:nvSpPr>
            <p:cNvPr id="517" name="+"/>
            <p:cNvSpPr txBox="1"/>
            <p:nvPr/>
          </p:nvSpPr>
          <p:spPr>
            <a:xfrm>
              <a:off x="2611162" y="3769542"/>
              <a:ext cx="663030"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518" name="RESIDUAL INCOME"/>
            <p:cNvSpPr txBox="1"/>
            <p:nvPr/>
          </p:nvSpPr>
          <p:spPr>
            <a:xfrm>
              <a:off x="2985774" y="4791068"/>
              <a:ext cx="2571007"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2400">
                  <a:solidFill>
                    <a:srgbClr val="BF9133"/>
                  </a:solidFill>
                  <a:latin typeface="DIN Alternate Bold"/>
                  <a:ea typeface="DIN Alternate Bold"/>
                  <a:cs typeface="DIN Alternate Bold"/>
                  <a:sym typeface="DIN Alternate Bold"/>
                </a:defRPr>
              </a:pPr>
              <a:r>
                <a:rPr>
                  <a:solidFill>
                    <a:schemeClr val="accent4"/>
                  </a:solidFill>
                </a:rPr>
                <a:t>RESIDUAL</a:t>
              </a:r>
              <a:r>
                <a:t> </a:t>
              </a:r>
              <a:r>
                <a:rPr>
                  <a:solidFill>
                    <a:schemeClr val="accent4"/>
                  </a:solidFill>
                </a:rPr>
                <a:t>INCOME</a:t>
              </a:r>
            </a:p>
          </p:txBody>
        </p:sp>
        <p:sp>
          <p:nvSpPr>
            <p:cNvPr id="519" name="$720"/>
            <p:cNvSpPr txBox="1"/>
            <p:nvPr/>
          </p:nvSpPr>
          <p:spPr>
            <a:xfrm>
              <a:off x="817129" y="3769542"/>
              <a:ext cx="1869878"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7200">
                  <a:solidFill>
                    <a:srgbClr val="888888"/>
                  </a:solidFill>
                  <a:latin typeface="DIN Alternate Bold"/>
                  <a:ea typeface="DIN Alternate Bold"/>
                  <a:cs typeface="DIN Alternate Bold"/>
                  <a:sym typeface="DIN Alternate Bold"/>
                </a:defRPr>
              </a:lvl1pPr>
            </a:lstStyle>
            <a:p>
              <a:pPr/>
              <a:r>
                <a:t>$720</a:t>
              </a:r>
            </a:p>
          </p:txBody>
        </p:sp>
        <p:sp>
          <p:nvSpPr>
            <p:cNvPr id="520" name="Oval"/>
            <p:cNvSpPr/>
            <p:nvPr/>
          </p:nvSpPr>
          <p:spPr>
            <a:xfrm>
              <a:off x="887369" y="0"/>
              <a:ext cx="4110619" cy="3819979"/>
            </a:xfrm>
            <a:prstGeom prst="ellipse">
              <a:avLst/>
            </a:prstGeom>
            <a:solidFill>
              <a:srgbClr val="D6D7DC"/>
            </a:solidFill>
            <a:ln w="12700" cap="flat">
              <a:noFill/>
              <a:miter lim="400000"/>
            </a:ln>
            <a:effectLst/>
          </p:spPr>
          <p:txBody>
            <a:bodyPr wrap="square" lIns="50800" tIns="50800" rIns="50800" bIns="50800" numCol="1" anchor="ctr">
              <a:noAutofit/>
            </a:bodyPr>
            <a:lstStyle/>
            <a:p>
              <a:pPr algn="ctr" defTabSz="825500">
                <a:defRPr sz="3200">
                  <a:solidFill>
                    <a:srgbClr val="FFFFFF"/>
                  </a:solidFill>
                </a:defRPr>
              </a:pPr>
            </a:p>
          </p:txBody>
        </p:sp>
        <p:sp>
          <p:nvSpPr>
            <p:cNvPr id="521" name="OVERRIDE"/>
            <p:cNvSpPr txBox="1"/>
            <p:nvPr/>
          </p:nvSpPr>
          <p:spPr>
            <a:xfrm>
              <a:off x="0" y="1198787"/>
              <a:ext cx="5885353" cy="142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b="1" sz="8700">
                  <a:solidFill>
                    <a:srgbClr val="888888"/>
                  </a:solidFill>
                  <a:latin typeface="Helvetica"/>
                  <a:ea typeface="Helvetica"/>
                  <a:cs typeface="Helvetica"/>
                  <a:sym typeface="Helvetica"/>
                </a:defRPr>
              </a:lvl1pPr>
            </a:lstStyle>
            <a:p>
              <a:pPr/>
              <a:r>
                <a:t>OVERRIDE</a:t>
              </a:r>
            </a:p>
          </p:txBody>
        </p:sp>
      </p:grpSp>
      <p:grpSp>
        <p:nvGrpSpPr>
          <p:cNvPr id="530" name="Group"/>
          <p:cNvGrpSpPr/>
          <p:nvPr/>
        </p:nvGrpSpPr>
        <p:grpSpPr>
          <a:xfrm>
            <a:off x="14592053" y="6336423"/>
            <a:ext cx="4739649" cy="6252039"/>
            <a:chOff x="0" y="0"/>
            <a:chExt cx="4739647" cy="6252037"/>
          </a:xfrm>
        </p:grpSpPr>
        <p:sp>
          <p:nvSpPr>
            <p:cNvPr id="523" name="$3.50"/>
            <p:cNvSpPr txBox="1"/>
            <p:nvPr/>
          </p:nvSpPr>
          <p:spPr>
            <a:xfrm>
              <a:off x="2409595" y="4773311"/>
              <a:ext cx="2089102"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7200">
                  <a:solidFill>
                    <a:srgbClr val="888888"/>
                  </a:solidFill>
                  <a:latin typeface="DIN Alternate Bold"/>
                  <a:ea typeface="DIN Alternate Bold"/>
                  <a:cs typeface="DIN Alternate Bold"/>
                  <a:sym typeface="DIN Alternate Bold"/>
                </a:defRPr>
              </a:lvl1pPr>
            </a:lstStyle>
            <a:p>
              <a:pPr/>
              <a:r>
                <a:t>$3.50</a:t>
              </a:r>
            </a:p>
          </p:txBody>
        </p:sp>
        <p:sp>
          <p:nvSpPr>
            <p:cNvPr id="524" name="INSURANCE"/>
            <p:cNvSpPr txBox="1"/>
            <p:nvPr/>
          </p:nvSpPr>
          <p:spPr>
            <a:xfrm>
              <a:off x="91156" y="5794837"/>
              <a:ext cx="1687563"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INSURANCE</a:t>
              </a:r>
            </a:p>
          </p:txBody>
        </p:sp>
        <p:sp>
          <p:nvSpPr>
            <p:cNvPr id="525" name="+"/>
            <p:cNvSpPr txBox="1"/>
            <p:nvPr/>
          </p:nvSpPr>
          <p:spPr>
            <a:xfrm>
              <a:off x="1794031" y="4773311"/>
              <a:ext cx="663030"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526" name="RESIDUAL INCOME"/>
            <p:cNvSpPr txBox="1"/>
            <p:nvPr/>
          </p:nvSpPr>
          <p:spPr>
            <a:xfrm>
              <a:off x="2168641" y="5794837"/>
              <a:ext cx="2571007"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2400">
                  <a:solidFill>
                    <a:schemeClr val="accent4"/>
                  </a:solidFill>
                  <a:latin typeface="DIN Alternate Bold"/>
                  <a:ea typeface="DIN Alternate Bold"/>
                  <a:cs typeface="DIN Alternate Bold"/>
                  <a:sym typeface="DIN Alternate Bold"/>
                </a:defRPr>
              </a:lvl1pPr>
            </a:lstStyle>
            <a:p>
              <a:pPr/>
              <a:r>
                <a:t>RESIDUAL INCOME</a:t>
              </a:r>
            </a:p>
          </p:txBody>
        </p:sp>
        <p:sp>
          <p:nvSpPr>
            <p:cNvPr id="527" name="$600"/>
            <p:cNvSpPr txBox="1"/>
            <p:nvPr/>
          </p:nvSpPr>
          <p:spPr>
            <a:xfrm>
              <a:off x="0" y="4773311"/>
              <a:ext cx="1869877"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7200">
                  <a:solidFill>
                    <a:srgbClr val="888888"/>
                  </a:solidFill>
                  <a:latin typeface="DIN Alternate Bold"/>
                  <a:ea typeface="DIN Alternate Bold"/>
                  <a:cs typeface="DIN Alternate Bold"/>
                  <a:sym typeface="DIN Alternate Bold"/>
                </a:defRPr>
              </a:lvl1pPr>
            </a:lstStyle>
            <a:p>
              <a:pPr/>
              <a:r>
                <a:t>$600</a:t>
              </a:r>
            </a:p>
          </p:txBody>
        </p:sp>
        <p:sp>
          <p:nvSpPr>
            <p:cNvPr id="528" name="Oval"/>
            <p:cNvSpPr/>
            <p:nvPr/>
          </p:nvSpPr>
          <p:spPr>
            <a:xfrm>
              <a:off x="70238" y="1003767"/>
              <a:ext cx="4110620" cy="3819979"/>
            </a:xfrm>
            <a:prstGeom prst="ellipse">
              <a:avLst/>
            </a:prstGeom>
            <a:solidFill>
              <a:srgbClr val="D6D7DC"/>
            </a:solidFill>
            <a:ln w="12700" cap="flat">
              <a:noFill/>
              <a:miter lim="400000"/>
            </a:ln>
            <a:effectLst/>
          </p:spPr>
          <p:txBody>
            <a:bodyPr wrap="square" lIns="50800" tIns="50800" rIns="50800" bIns="50800" numCol="1" anchor="ctr">
              <a:noAutofit/>
            </a:bodyPr>
            <a:lstStyle/>
            <a:p>
              <a:pPr algn="ctr" defTabSz="825500">
                <a:defRPr sz="3200">
                  <a:solidFill>
                    <a:srgbClr val="FFFFFF"/>
                  </a:solidFill>
                </a:defRPr>
              </a:pPr>
            </a:p>
          </p:txBody>
        </p:sp>
        <p:pic>
          <p:nvPicPr>
            <p:cNvPr id="529" name="image34.png" descr="image34.png"/>
            <p:cNvPicPr>
              <a:picLocks noChangeAspect="1"/>
            </p:cNvPicPr>
            <p:nvPr/>
          </p:nvPicPr>
          <p:blipFill>
            <a:blip r:embed="rId4">
              <a:extLst/>
            </a:blip>
            <a:srcRect l="50489" t="0" r="26353" b="0"/>
            <a:stretch>
              <a:fillRect/>
            </a:stretch>
          </p:blipFill>
          <p:spPr>
            <a:xfrm>
              <a:off x="1477512" y="-1"/>
              <a:ext cx="1296289" cy="5251039"/>
            </a:xfrm>
            <a:prstGeom prst="rect">
              <a:avLst/>
            </a:prstGeom>
            <a:ln w="12700" cap="flat">
              <a:noFill/>
              <a:miter lim="400000"/>
            </a:ln>
            <a:effectLst/>
          </p:spPr>
        </p:pic>
      </p:grpSp>
      <p:sp>
        <p:nvSpPr>
          <p:cNvPr id="531" name="Line"/>
          <p:cNvSpPr/>
          <p:nvPr/>
        </p:nvSpPr>
        <p:spPr>
          <a:xfrm>
            <a:off x="8381603" y="8624157"/>
            <a:ext cx="6498172" cy="675589"/>
          </a:xfrm>
          <a:prstGeom prst="line">
            <a:avLst/>
          </a:prstGeom>
          <a:ln w="114300">
            <a:solidFill>
              <a:srgbClr val="D6D7DC"/>
            </a:solidFill>
            <a:miter lim="400000"/>
          </a:ln>
        </p:spPr>
        <p:txBody>
          <a:bodyPr lIns="0" tIns="0" rIns="0" bIns="0"/>
          <a:lstStyle/>
          <a:p>
            <a:pPr>
              <a:defRPr>
                <a:latin typeface="Helvetica"/>
                <a:ea typeface="Helvetica"/>
                <a:cs typeface="Helvetica"/>
                <a:sym typeface="Helvetica"/>
              </a:defRPr>
            </a:pPr>
          </a:p>
        </p:txBody>
      </p:sp>
      <p:sp>
        <p:nvSpPr>
          <p:cNvPr id="532" name="Line"/>
          <p:cNvSpPr/>
          <p:nvPr/>
        </p:nvSpPr>
        <p:spPr>
          <a:xfrm flipV="1">
            <a:off x="8381603" y="3633237"/>
            <a:ext cx="6498172" cy="4578558"/>
          </a:xfrm>
          <a:prstGeom prst="line">
            <a:avLst/>
          </a:prstGeom>
          <a:ln w="114300">
            <a:solidFill>
              <a:srgbClr val="D6D7DC"/>
            </a:solidFill>
            <a:miter lim="400000"/>
          </a:ln>
        </p:spPr>
        <p:txBody>
          <a:bodyPr lIns="0" tIns="0" rIns="0" bIns="0"/>
          <a:lstStyle/>
          <a:p>
            <a:pPr>
              <a:defRPr>
                <a:latin typeface="Helvetica"/>
                <a:ea typeface="Helvetica"/>
                <a:cs typeface="Helvetica"/>
                <a:sym typeface="Helvetica"/>
              </a:defRPr>
            </a:pPr>
          </a:p>
        </p:txBody>
      </p:sp>
      <p:grpSp>
        <p:nvGrpSpPr>
          <p:cNvPr id="539" name="Group"/>
          <p:cNvGrpSpPr/>
          <p:nvPr/>
        </p:nvGrpSpPr>
        <p:grpSpPr>
          <a:xfrm>
            <a:off x="9530416" y="3228279"/>
            <a:ext cx="6226207" cy="6141842"/>
            <a:chOff x="0" y="0"/>
            <a:chExt cx="6226205" cy="6141840"/>
          </a:xfrm>
        </p:grpSpPr>
        <p:sp>
          <p:nvSpPr>
            <p:cNvPr id="533" name="Oval"/>
            <p:cNvSpPr/>
            <p:nvPr/>
          </p:nvSpPr>
          <p:spPr>
            <a:xfrm>
              <a:off x="0" y="-1"/>
              <a:ext cx="6202341" cy="5932959"/>
            </a:xfrm>
            <a:prstGeom prst="ellipse">
              <a:avLst/>
            </a:prstGeom>
            <a:solidFill>
              <a:srgbClr val="D6D7DC"/>
            </a:solidFill>
            <a:ln w="12700" cap="flat">
              <a:noFill/>
              <a:miter lim="400000"/>
            </a:ln>
            <a:effectLst/>
          </p:spPr>
          <p:txBody>
            <a:bodyPr wrap="square" lIns="50800" tIns="50800" rIns="50800" bIns="50800" numCol="1" anchor="ctr">
              <a:noAutofit/>
            </a:bodyPr>
            <a:lstStyle/>
            <a:p>
              <a:pPr algn="ctr" defTabSz="825500">
                <a:defRPr sz="3200">
                  <a:solidFill>
                    <a:srgbClr val="FFFFFF"/>
                  </a:solidFill>
                </a:defRPr>
              </a:pPr>
            </a:p>
          </p:txBody>
        </p:sp>
        <p:pic>
          <p:nvPicPr>
            <p:cNvPr id="534" name="image34.png" descr="image34.png"/>
            <p:cNvPicPr>
              <a:picLocks noChangeAspect="1"/>
            </p:cNvPicPr>
            <p:nvPr/>
          </p:nvPicPr>
          <p:blipFill>
            <a:blip r:embed="rId4">
              <a:extLst/>
            </a:blip>
            <a:stretch>
              <a:fillRect/>
            </a:stretch>
          </p:blipFill>
          <p:spPr>
            <a:xfrm flipH="1">
              <a:off x="1258543" y="4186"/>
              <a:ext cx="3685254" cy="3456767"/>
            </a:xfrm>
            <a:prstGeom prst="rect">
              <a:avLst/>
            </a:prstGeom>
            <a:ln w="12700" cap="flat">
              <a:noFill/>
              <a:miter lim="400000"/>
            </a:ln>
            <a:effectLst/>
          </p:spPr>
        </p:pic>
        <p:pic>
          <p:nvPicPr>
            <p:cNvPr id="535" name="image34.png" descr="image34.png"/>
            <p:cNvPicPr>
              <a:picLocks noChangeAspect="1"/>
            </p:cNvPicPr>
            <p:nvPr/>
          </p:nvPicPr>
          <p:blipFill>
            <a:blip r:embed="rId4">
              <a:extLst/>
            </a:blip>
            <a:stretch>
              <a:fillRect/>
            </a:stretch>
          </p:blipFill>
          <p:spPr>
            <a:xfrm flipH="1">
              <a:off x="7373" y="908841"/>
              <a:ext cx="3685254" cy="3456769"/>
            </a:xfrm>
            <a:prstGeom prst="rect">
              <a:avLst/>
            </a:prstGeom>
            <a:ln w="12700" cap="flat">
              <a:noFill/>
              <a:miter lim="400000"/>
            </a:ln>
            <a:effectLst/>
          </p:spPr>
        </p:pic>
        <p:pic>
          <p:nvPicPr>
            <p:cNvPr id="536" name="image34.png" descr="image34.png"/>
            <p:cNvPicPr>
              <a:picLocks noChangeAspect="1"/>
            </p:cNvPicPr>
            <p:nvPr/>
          </p:nvPicPr>
          <p:blipFill>
            <a:blip r:embed="rId4">
              <a:extLst/>
            </a:blip>
            <a:stretch>
              <a:fillRect/>
            </a:stretch>
          </p:blipFill>
          <p:spPr>
            <a:xfrm>
              <a:off x="2540952" y="908841"/>
              <a:ext cx="3685254" cy="3456769"/>
            </a:xfrm>
            <a:prstGeom prst="rect">
              <a:avLst/>
            </a:prstGeom>
            <a:ln w="12700" cap="flat">
              <a:noFill/>
              <a:miter lim="400000"/>
            </a:ln>
            <a:effectLst/>
          </p:spPr>
        </p:pic>
        <p:pic>
          <p:nvPicPr>
            <p:cNvPr id="537" name="image34.png" descr="image34.png"/>
            <p:cNvPicPr>
              <a:picLocks noChangeAspect="1"/>
            </p:cNvPicPr>
            <p:nvPr/>
          </p:nvPicPr>
          <p:blipFill>
            <a:blip r:embed="rId4">
              <a:extLst/>
            </a:blip>
            <a:stretch>
              <a:fillRect/>
            </a:stretch>
          </p:blipFill>
          <p:spPr>
            <a:xfrm flipH="1">
              <a:off x="1258543" y="1888186"/>
              <a:ext cx="3685254" cy="3456769"/>
            </a:xfrm>
            <a:prstGeom prst="rect">
              <a:avLst/>
            </a:prstGeom>
            <a:ln w="12700" cap="flat">
              <a:noFill/>
              <a:miter lim="400000"/>
            </a:ln>
            <a:effectLst/>
          </p:spPr>
        </p:pic>
        <p:pic>
          <p:nvPicPr>
            <p:cNvPr id="538" name="image34.png" descr="image34.png"/>
            <p:cNvPicPr>
              <a:picLocks noChangeAspect="1"/>
            </p:cNvPicPr>
            <p:nvPr/>
          </p:nvPicPr>
          <p:blipFill>
            <a:blip r:embed="rId4">
              <a:extLst/>
            </a:blip>
            <a:stretch>
              <a:fillRect/>
            </a:stretch>
          </p:blipFill>
          <p:spPr>
            <a:xfrm>
              <a:off x="1258543" y="2685073"/>
              <a:ext cx="3685254" cy="3456768"/>
            </a:xfrm>
            <a:prstGeom prst="rect">
              <a:avLst/>
            </a:prstGeom>
            <a:ln w="12700" cap="flat">
              <a:noFill/>
              <a:miter lim="400000"/>
            </a:ln>
            <a:effectLst/>
          </p:spPr>
        </p:pic>
      </p:grpSp>
      <p:sp>
        <p:nvSpPr>
          <p:cNvPr id="540" name="20"/>
          <p:cNvSpPr txBox="1"/>
          <p:nvPr/>
        </p:nvSpPr>
        <p:spPr>
          <a:xfrm>
            <a:off x="12147474" y="9001299"/>
            <a:ext cx="99209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20</a:t>
            </a:r>
          </a:p>
        </p:txBody>
      </p:sp>
      <p:sp>
        <p:nvSpPr>
          <p:cNvPr id="541" name="AGENTS"/>
          <p:cNvSpPr txBox="1"/>
          <p:nvPr/>
        </p:nvSpPr>
        <p:spPr>
          <a:xfrm>
            <a:off x="11871993" y="9966441"/>
            <a:ext cx="154305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AGENTS</a:t>
            </a:r>
          </a:p>
        </p:txBody>
      </p:sp>
      <p:sp>
        <p:nvSpPr>
          <p:cNvPr id="542" name="Line"/>
          <p:cNvSpPr/>
          <p:nvPr/>
        </p:nvSpPr>
        <p:spPr>
          <a:xfrm>
            <a:off x="15757100" y="7172176"/>
            <a:ext cx="2395660" cy="2"/>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43" name="10"/>
          <p:cNvSpPr txBox="1"/>
          <p:nvPr/>
        </p:nvSpPr>
        <p:spPr>
          <a:xfrm>
            <a:off x="16458885" y="6073922"/>
            <a:ext cx="99208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10</a:t>
            </a:r>
          </a:p>
        </p:txBody>
      </p:sp>
      <p:sp>
        <p:nvSpPr>
          <p:cNvPr id="544" name="DON’T WORK"/>
          <p:cNvSpPr txBox="1"/>
          <p:nvPr/>
        </p:nvSpPr>
        <p:spPr>
          <a:xfrm>
            <a:off x="15762914" y="7208796"/>
            <a:ext cx="238403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DON’T WORK</a:t>
            </a:r>
          </a:p>
        </p:txBody>
      </p:sp>
      <p:sp>
        <p:nvSpPr>
          <p:cNvPr id="545" name="Line"/>
          <p:cNvSpPr/>
          <p:nvPr/>
        </p:nvSpPr>
        <p:spPr>
          <a:xfrm>
            <a:off x="18580275" y="7172176"/>
            <a:ext cx="5344432" cy="1"/>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46" name="10"/>
          <p:cNvSpPr txBox="1"/>
          <p:nvPr/>
        </p:nvSpPr>
        <p:spPr>
          <a:xfrm>
            <a:off x="18849207" y="6073922"/>
            <a:ext cx="99209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10</a:t>
            </a:r>
          </a:p>
        </p:txBody>
      </p:sp>
      <p:sp>
        <p:nvSpPr>
          <p:cNvPr id="547" name="x"/>
          <p:cNvSpPr txBox="1"/>
          <p:nvPr/>
        </p:nvSpPr>
        <p:spPr>
          <a:xfrm>
            <a:off x="20071606" y="6073922"/>
            <a:ext cx="55319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a:t>
            </a:r>
          </a:p>
        </p:txBody>
      </p:sp>
      <p:sp>
        <p:nvSpPr>
          <p:cNvPr id="548" name="2"/>
          <p:cNvSpPr txBox="1"/>
          <p:nvPr/>
        </p:nvSpPr>
        <p:spPr>
          <a:xfrm>
            <a:off x="20855112" y="6073922"/>
            <a:ext cx="55319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2</a:t>
            </a:r>
          </a:p>
        </p:txBody>
      </p:sp>
      <p:sp>
        <p:nvSpPr>
          <p:cNvPr id="549" name="CLIENTS"/>
          <p:cNvSpPr txBox="1"/>
          <p:nvPr/>
        </p:nvSpPr>
        <p:spPr>
          <a:xfrm>
            <a:off x="20325954" y="7208796"/>
            <a:ext cx="1611512"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CLIENTS</a:t>
            </a:r>
          </a:p>
        </p:txBody>
      </p:sp>
      <p:sp>
        <p:nvSpPr>
          <p:cNvPr id="550" name="="/>
          <p:cNvSpPr txBox="1"/>
          <p:nvPr/>
        </p:nvSpPr>
        <p:spPr>
          <a:xfrm>
            <a:off x="21661796" y="6073922"/>
            <a:ext cx="66303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551" name="20"/>
          <p:cNvSpPr txBox="1"/>
          <p:nvPr/>
        </p:nvSpPr>
        <p:spPr>
          <a:xfrm>
            <a:off x="22578316" y="6073922"/>
            <a:ext cx="99208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20</a:t>
            </a:r>
          </a:p>
        </p:txBody>
      </p:sp>
      <p:sp>
        <p:nvSpPr>
          <p:cNvPr id="552" name="CLIENTS"/>
          <p:cNvSpPr txBox="1"/>
          <p:nvPr/>
        </p:nvSpPr>
        <p:spPr>
          <a:xfrm>
            <a:off x="22257891" y="7208796"/>
            <a:ext cx="1611513"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CLIENTS</a:t>
            </a:r>
          </a:p>
        </p:txBody>
      </p:sp>
      <p:sp>
        <p:nvSpPr>
          <p:cNvPr id="553" name="Line"/>
          <p:cNvSpPr/>
          <p:nvPr/>
        </p:nvSpPr>
        <p:spPr>
          <a:xfrm>
            <a:off x="21416410" y="8746011"/>
            <a:ext cx="2568979" cy="2"/>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54" name="x"/>
          <p:cNvSpPr txBox="1"/>
          <p:nvPr/>
        </p:nvSpPr>
        <p:spPr>
          <a:xfrm>
            <a:off x="21522664" y="7650652"/>
            <a:ext cx="55319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a:t>
            </a:r>
          </a:p>
        </p:txBody>
      </p:sp>
      <p:sp>
        <p:nvSpPr>
          <p:cNvPr id="555" name="$14,400"/>
          <p:cNvSpPr txBox="1"/>
          <p:nvPr/>
        </p:nvSpPr>
        <p:spPr>
          <a:xfrm>
            <a:off x="17168467" y="9472462"/>
            <a:ext cx="4353565" cy="167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0700">
                <a:solidFill>
                  <a:srgbClr val="888888"/>
                </a:solidFill>
                <a:latin typeface="DIN Alternate Bold"/>
                <a:ea typeface="DIN Alternate Bold"/>
                <a:cs typeface="DIN Alternate Bold"/>
                <a:sym typeface="DIN Alternate Bold"/>
              </a:defRPr>
            </a:lvl1pPr>
          </a:lstStyle>
          <a:p>
            <a:pPr/>
            <a:r>
              <a:t>$14,400</a:t>
            </a:r>
          </a:p>
        </p:txBody>
      </p:sp>
      <p:sp>
        <p:nvSpPr>
          <p:cNvPr id="556" name="Line"/>
          <p:cNvSpPr/>
          <p:nvPr/>
        </p:nvSpPr>
        <p:spPr>
          <a:xfrm>
            <a:off x="17078311" y="11036051"/>
            <a:ext cx="4533882" cy="1"/>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57" name="FOR THE MONTH"/>
          <p:cNvSpPr txBox="1"/>
          <p:nvPr/>
        </p:nvSpPr>
        <p:spPr>
          <a:xfrm>
            <a:off x="17740878" y="11089601"/>
            <a:ext cx="3208747"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FOR THE MONTH</a:t>
            </a:r>
          </a:p>
        </p:txBody>
      </p:sp>
      <p:sp>
        <p:nvSpPr>
          <p:cNvPr id="558" name="PER CLIENT"/>
          <p:cNvSpPr txBox="1"/>
          <p:nvPr/>
        </p:nvSpPr>
        <p:spPr>
          <a:xfrm>
            <a:off x="21605621" y="8806260"/>
            <a:ext cx="219055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chemeClr val="accent4"/>
                </a:solidFill>
                <a:latin typeface="DIN Alternate Bold"/>
                <a:ea typeface="DIN Alternate Bold"/>
                <a:cs typeface="DIN Alternate Bold"/>
                <a:sym typeface="DIN Alternate Bold"/>
              </a:defRPr>
            </a:lvl1pPr>
          </a:lstStyle>
          <a:p>
            <a:pPr/>
            <a:r>
              <a:t>PER CLIENT</a:t>
            </a:r>
          </a:p>
        </p:txBody>
      </p:sp>
      <p:grpSp>
        <p:nvGrpSpPr>
          <p:cNvPr id="570" name="Group"/>
          <p:cNvGrpSpPr/>
          <p:nvPr/>
        </p:nvGrpSpPr>
        <p:grpSpPr>
          <a:xfrm>
            <a:off x="9530895" y="2050438"/>
            <a:ext cx="6225249" cy="7182661"/>
            <a:chOff x="0" y="0"/>
            <a:chExt cx="6225248" cy="7182659"/>
          </a:xfrm>
        </p:grpSpPr>
        <p:sp>
          <p:nvSpPr>
            <p:cNvPr id="559" name="Oval"/>
            <p:cNvSpPr/>
            <p:nvPr/>
          </p:nvSpPr>
          <p:spPr>
            <a:xfrm>
              <a:off x="-1" y="1153856"/>
              <a:ext cx="6201387" cy="5932047"/>
            </a:xfrm>
            <a:prstGeom prst="ellipse">
              <a:avLst/>
            </a:prstGeom>
            <a:solidFill>
              <a:srgbClr val="D6D7DC"/>
            </a:solidFill>
            <a:ln w="12700" cap="flat">
              <a:noFill/>
              <a:miter lim="400000"/>
            </a:ln>
            <a:effectLst/>
          </p:spPr>
          <p:txBody>
            <a:bodyPr wrap="square" lIns="50800" tIns="50800" rIns="50800" bIns="50800" numCol="1" anchor="ctr">
              <a:noAutofit/>
            </a:bodyPr>
            <a:lstStyle/>
            <a:p>
              <a:pPr algn="ctr" defTabSz="825500">
                <a:defRPr sz="3200">
                  <a:solidFill>
                    <a:srgbClr val="FFFFFF"/>
                  </a:solidFill>
                </a:defRPr>
              </a:pPr>
            </a:p>
          </p:txBody>
        </p:sp>
        <p:pic>
          <p:nvPicPr>
            <p:cNvPr id="560" name="image34.png" descr="image34.png"/>
            <p:cNvPicPr>
              <a:picLocks noChangeAspect="1"/>
            </p:cNvPicPr>
            <p:nvPr/>
          </p:nvPicPr>
          <p:blipFill>
            <a:blip r:embed="rId4">
              <a:extLst/>
            </a:blip>
            <a:stretch>
              <a:fillRect/>
            </a:stretch>
          </p:blipFill>
          <p:spPr>
            <a:xfrm>
              <a:off x="2540561" y="1158041"/>
              <a:ext cx="3684688" cy="3456238"/>
            </a:xfrm>
            <a:prstGeom prst="rect">
              <a:avLst/>
            </a:prstGeom>
            <a:ln w="12700" cap="flat">
              <a:noFill/>
              <a:miter lim="400000"/>
            </a:ln>
            <a:effectLst/>
          </p:spPr>
        </p:pic>
        <p:pic>
          <p:nvPicPr>
            <p:cNvPr id="561" name="image34.png" descr="image34.png"/>
            <p:cNvPicPr>
              <a:picLocks noChangeAspect="1"/>
            </p:cNvPicPr>
            <p:nvPr/>
          </p:nvPicPr>
          <p:blipFill>
            <a:blip r:embed="rId4">
              <a:extLst/>
            </a:blip>
            <a:stretch>
              <a:fillRect/>
            </a:stretch>
          </p:blipFill>
          <p:spPr>
            <a:xfrm flipH="1">
              <a:off x="7371" y="1158041"/>
              <a:ext cx="3684688" cy="3456238"/>
            </a:xfrm>
            <a:prstGeom prst="rect">
              <a:avLst/>
            </a:prstGeom>
            <a:ln w="12700" cap="flat">
              <a:noFill/>
              <a:miter lim="400000"/>
            </a:ln>
            <a:effectLst/>
          </p:spPr>
        </p:pic>
        <p:pic>
          <p:nvPicPr>
            <p:cNvPr id="562" name="image34.png" descr="image34.png"/>
            <p:cNvPicPr>
              <a:picLocks noChangeAspect="1"/>
            </p:cNvPicPr>
            <p:nvPr/>
          </p:nvPicPr>
          <p:blipFill>
            <a:blip r:embed="rId4">
              <a:extLst/>
            </a:blip>
            <a:stretch>
              <a:fillRect/>
            </a:stretch>
          </p:blipFill>
          <p:spPr>
            <a:xfrm flipH="1">
              <a:off x="1258349" y="0"/>
              <a:ext cx="3684686" cy="3456237"/>
            </a:xfrm>
            <a:prstGeom prst="rect">
              <a:avLst/>
            </a:prstGeom>
            <a:ln w="12700" cap="flat">
              <a:noFill/>
              <a:miter lim="400000"/>
            </a:ln>
            <a:effectLst/>
          </p:spPr>
        </p:pic>
        <p:pic>
          <p:nvPicPr>
            <p:cNvPr id="563" name="image34.png" descr="image34.png"/>
            <p:cNvPicPr>
              <a:picLocks noChangeAspect="1"/>
            </p:cNvPicPr>
            <p:nvPr/>
          </p:nvPicPr>
          <p:blipFill>
            <a:blip r:embed="rId4">
              <a:extLst/>
            </a:blip>
            <a:stretch>
              <a:fillRect/>
            </a:stretch>
          </p:blipFill>
          <p:spPr>
            <a:xfrm flipH="1">
              <a:off x="1258350" y="1158041"/>
              <a:ext cx="3684686" cy="3456238"/>
            </a:xfrm>
            <a:prstGeom prst="rect">
              <a:avLst/>
            </a:prstGeom>
            <a:ln w="12700" cap="flat">
              <a:noFill/>
              <a:miter lim="400000"/>
            </a:ln>
            <a:effectLst/>
          </p:spPr>
        </p:pic>
        <p:pic>
          <p:nvPicPr>
            <p:cNvPr id="564" name="image34.png" descr="image34.png"/>
            <p:cNvPicPr>
              <a:picLocks noChangeAspect="1"/>
            </p:cNvPicPr>
            <p:nvPr/>
          </p:nvPicPr>
          <p:blipFill>
            <a:blip r:embed="rId4">
              <a:extLst/>
            </a:blip>
            <a:stretch>
              <a:fillRect/>
            </a:stretch>
          </p:blipFill>
          <p:spPr>
            <a:xfrm flipH="1">
              <a:off x="7371" y="2062557"/>
              <a:ext cx="3684688" cy="3456238"/>
            </a:xfrm>
            <a:prstGeom prst="rect">
              <a:avLst/>
            </a:prstGeom>
            <a:ln w="12700" cap="flat">
              <a:noFill/>
              <a:miter lim="400000"/>
            </a:ln>
            <a:effectLst/>
          </p:spPr>
        </p:pic>
        <p:pic>
          <p:nvPicPr>
            <p:cNvPr id="565" name="image34.png" descr="image34.png"/>
            <p:cNvPicPr>
              <a:picLocks noChangeAspect="1"/>
            </p:cNvPicPr>
            <p:nvPr/>
          </p:nvPicPr>
          <p:blipFill>
            <a:blip r:embed="rId4">
              <a:extLst/>
            </a:blip>
            <a:stretch>
              <a:fillRect/>
            </a:stretch>
          </p:blipFill>
          <p:spPr>
            <a:xfrm>
              <a:off x="2540561" y="2062557"/>
              <a:ext cx="3684688" cy="3456238"/>
            </a:xfrm>
            <a:prstGeom prst="rect">
              <a:avLst/>
            </a:prstGeom>
            <a:ln w="12700" cap="flat">
              <a:noFill/>
              <a:miter lim="400000"/>
            </a:ln>
            <a:effectLst/>
          </p:spPr>
        </p:pic>
        <p:pic>
          <p:nvPicPr>
            <p:cNvPr id="566" name="image34.png" descr="image34.png"/>
            <p:cNvPicPr>
              <a:picLocks noChangeAspect="1"/>
            </p:cNvPicPr>
            <p:nvPr/>
          </p:nvPicPr>
          <p:blipFill>
            <a:blip r:embed="rId4">
              <a:extLst/>
            </a:blip>
            <a:stretch>
              <a:fillRect/>
            </a:stretch>
          </p:blipFill>
          <p:spPr>
            <a:xfrm flipH="1">
              <a:off x="1258350" y="3041751"/>
              <a:ext cx="3684686" cy="3456239"/>
            </a:xfrm>
            <a:prstGeom prst="rect">
              <a:avLst/>
            </a:prstGeom>
            <a:ln w="12700" cap="flat">
              <a:noFill/>
              <a:miter lim="400000"/>
            </a:ln>
            <a:effectLst/>
          </p:spPr>
        </p:pic>
        <p:pic>
          <p:nvPicPr>
            <p:cNvPr id="567" name="image34.png" descr="image34.png"/>
            <p:cNvPicPr>
              <a:picLocks noChangeAspect="1"/>
            </p:cNvPicPr>
            <p:nvPr/>
          </p:nvPicPr>
          <p:blipFill>
            <a:blip r:embed="rId4">
              <a:extLst/>
            </a:blip>
            <a:stretch>
              <a:fillRect/>
            </a:stretch>
          </p:blipFill>
          <p:spPr>
            <a:xfrm flipH="1">
              <a:off x="2271426" y="3041751"/>
              <a:ext cx="3684687" cy="3456239"/>
            </a:xfrm>
            <a:prstGeom prst="rect">
              <a:avLst/>
            </a:prstGeom>
            <a:ln w="12700" cap="flat">
              <a:noFill/>
              <a:miter lim="400000"/>
            </a:ln>
            <a:effectLst/>
          </p:spPr>
        </p:pic>
        <p:pic>
          <p:nvPicPr>
            <p:cNvPr id="568" name="image34.png" descr="image34.png"/>
            <p:cNvPicPr>
              <a:picLocks noChangeAspect="1"/>
            </p:cNvPicPr>
            <p:nvPr/>
          </p:nvPicPr>
          <p:blipFill>
            <a:blip r:embed="rId4">
              <a:extLst/>
            </a:blip>
            <a:stretch>
              <a:fillRect/>
            </a:stretch>
          </p:blipFill>
          <p:spPr>
            <a:xfrm>
              <a:off x="231095" y="3041751"/>
              <a:ext cx="3684687" cy="3456239"/>
            </a:xfrm>
            <a:prstGeom prst="rect">
              <a:avLst/>
            </a:prstGeom>
            <a:ln w="12700" cap="flat">
              <a:noFill/>
              <a:miter lim="400000"/>
            </a:ln>
            <a:effectLst/>
          </p:spPr>
        </p:pic>
        <p:pic>
          <p:nvPicPr>
            <p:cNvPr id="569" name="image34.png" descr="image34.png"/>
            <p:cNvPicPr>
              <a:picLocks noChangeAspect="1"/>
            </p:cNvPicPr>
            <p:nvPr/>
          </p:nvPicPr>
          <p:blipFill>
            <a:blip r:embed="rId4">
              <a:extLst/>
            </a:blip>
            <a:stretch>
              <a:fillRect/>
            </a:stretch>
          </p:blipFill>
          <p:spPr>
            <a:xfrm>
              <a:off x="1270280" y="3726422"/>
              <a:ext cx="3684687" cy="3456239"/>
            </a:xfrm>
            <a:prstGeom prst="rect">
              <a:avLst/>
            </a:prstGeom>
            <a:ln w="12700" cap="flat">
              <a:noFill/>
              <a:miter lim="400000"/>
            </a:ln>
            <a:effectLst/>
          </p:spPr>
        </p:pic>
      </p:grpSp>
      <p:sp>
        <p:nvSpPr>
          <p:cNvPr id="571" name="40"/>
          <p:cNvSpPr txBox="1"/>
          <p:nvPr/>
        </p:nvSpPr>
        <p:spPr>
          <a:xfrm>
            <a:off x="12147474" y="9001299"/>
            <a:ext cx="99209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40</a:t>
            </a:r>
          </a:p>
        </p:txBody>
      </p:sp>
      <p:sp>
        <p:nvSpPr>
          <p:cNvPr id="572" name="Line"/>
          <p:cNvSpPr/>
          <p:nvPr/>
        </p:nvSpPr>
        <p:spPr>
          <a:xfrm>
            <a:off x="15757100" y="7172176"/>
            <a:ext cx="2395660" cy="2"/>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73" name="20"/>
          <p:cNvSpPr txBox="1"/>
          <p:nvPr/>
        </p:nvSpPr>
        <p:spPr>
          <a:xfrm>
            <a:off x="16458885" y="6073922"/>
            <a:ext cx="99208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20</a:t>
            </a:r>
          </a:p>
        </p:txBody>
      </p:sp>
      <p:sp>
        <p:nvSpPr>
          <p:cNvPr id="574" name="Line"/>
          <p:cNvSpPr/>
          <p:nvPr/>
        </p:nvSpPr>
        <p:spPr>
          <a:xfrm>
            <a:off x="18580275" y="7172176"/>
            <a:ext cx="5344432" cy="1"/>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75" name="20"/>
          <p:cNvSpPr txBox="1"/>
          <p:nvPr/>
        </p:nvSpPr>
        <p:spPr>
          <a:xfrm>
            <a:off x="18849207" y="6073922"/>
            <a:ext cx="99209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20</a:t>
            </a:r>
          </a:p>
        </p:txBody>
      </p:sp>
      <p:sp>
        <p:nvSpPr>
          <p:cNvPr id="576" name="x"/>
          <p:cNvSpPr txBox="1"/>
          <p:nvPr/>
        </p:nvSpPr>
        <p:spPr>
          <a:xfrm>
            <a:off x="20071606" y="6073922"/>
            <a:ext cx="55319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a:t>
            </a:r>
          </a:p>
        </p:txBody>
      </p:sp>
      <p:sp>
        <p:nvSpPr>
          <p:cNvPr id="577" name="2"/>
          <p:cNvSpPr txBox="1"/>
          <p:nvPr/>
        </p:nvSpPr>
        <p:spPr>
          <a:xfrm>
            <a:off x="20855112" y="6073922"/>
            <a:ext cx="55319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2</a:t>
            </a:r>
          </a:p>
        </p:txBody>
      </p:sp>
      <p:sp>
        <p:nvSpPr>
          <p:cNvPr id="578" name="="/>
          <p:cNvSpPr txBox="1"/>
          <p:nvPr/>
        </p:nvSpPr>
        <p:spPr>
          <a:xfrm>
            <a:off x="21661796" y="6073922"/>
            <a:ext cx="66303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a:t>
            </a:r>
          </a:p>
        </p:txBody>
      </p:sp>
      <p:sp>
        <p:nvSpPr>
          <p:cNvPr id="579" name="40"/>
          <p:cNvSpPr txBox="1"/>
          <p:nvPr/>
        </p:nvSpPr>
        <p:spPr>
          <a:xfrm>
            <a:off x="22578316" y="6073922"/>
            <a:ext cx="99208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40</a:t>
            </a:r>
          </a:p>
        </p:txBody>
      </p:sp>
      <p:sp>
        <p:nvSpPr>
          <p:cNvPr id="580" name="Line"/>
          <p:cNvSpPr/>
          <p:nvPr/>
        </p:nvSpPr>
        <p:spPr>
          <a:xfrm>
            <a:off x="21416410" y="8746011"/>
            <a:ext cx="2568979" cy="2"/>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81" name="x"/>
          <p:cNvSpPr txBox="1"/>
          <p:nvPr/>
        </p:nvSpPr>
        <p:spPr>
          <a:xfrm>
            <a:off x="21522664" y="7650652"/>
            <a:ext cx="55319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IN Alternate Bold"/>
                <a:ea typeface="DIN Alternate Bold"/>
                <a:cs typeface="DIN Alternate Bold"/>
                <a:sym typeface="DIN Alternate Bold"/>
              </a:defRPr>
            </a:lvl1pPr>
          </a:lstStyle>
          <a:p>
            <a:pPr/>
            <a:r>
              <a:t>x</a:t>
            </a:r>
          </a:p>
        </p:txBody>
      </p:sp>
      <p:sp>
        <p:nvSpPr>
          <p:cNvPr id="582" name="$28,800"/>
          <p:cNvSpPr txBox="1"/>
          <p:nvPr/>
        </p:nvSpPr>
        <p:spPr>
          <a:xfrm>
            <a:off x="17165322" y="9472462"/>
            <a:ext cx="4353564" cy="167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0700">
                <a:solidFill>
                  <a:srgbClr val="888888"/>
                </a:solidFill>
                <a:latin typeface="DIN Alternate Bold"/>
                <a:ea typeface="DIN Alternate Bold"/>
                <a:cs typeface="DIN Alternate Bold"/>
                <a:sym typeface="DIN Alternate Bold"/>
              </a:defRPr>
            </a:lvl1pPr>
          </a:lstStyle>
          <a:p>
            <a:pPr/>
            <a:r>
              <a:t>$28,800</a:t>
            </a:r>
          </a:p>
        </p:txBody>
      </p:sp>
      <p:sp>
        <p:nvSpPr>
          <p:cNvPr id="583" name="Line"/>
          <p:cNvSpPr/>
          <p:nvPr/>
        </p:nvSpPr>
        <p:spPr>
          <a:xfrm>
            <a:off x="17078311" y="11036051"/>
            <a:ext cx="4533882" cy="1"/>
          </a:xfrm>
          <a:prstGeom prst="line">
            <a:avLst/>
          </a:prstGeom>
          <a:ln w="25400">
            <a:solidFill>
              <a:srgbClr val="FFFFFF"/>
            </a:solidFill>
            <a:miter lim="400000"/>
          </a:ln>
        </p:spPr>
        <p:txBody>
          <a:bodyPr lIns="0" tIns="0" rIns="0" bIns="0"/>
          <a:lstStyle/>
          <a:p>
            <a:pPr>
              <a:defRPr>
                <a:latin typeface="Helvetica"/>
                <a:ea typeface="Helvetica"/>
                <a:cs typeface="Helvetica"/>
                <a:sym typeface="Helvetica"/>
              </a:defRPr>
            </a:pPr>
          </a:p>
        </p:txBody>
      </p:sp>
      <p:sp>
        <p:nvSpPr>
          <p:cNvPr id="584" name="110%"/>
          <p:cNvSpPr txBox="1"/>
          <p:nvPr/>
        </p:nvSpPr>
        <p:spPr>
          <a:xfrm>
            <a:off x="12447044" y="115463"/>
            <a:ext cx="255392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a:solidFill>
                  <a:schemeClr val="accent4"/>
                </a:solidFill>
                <a:latin typeface="+mn-lt"/>
                <a:ea typeface="+mn-ea"/>
                <a:cs typeface="+mn-cs"/>
                <a:sym typeface="Helvetica Neue"/>
              </a:defRPr>
            </a:lvl1pPr>
          </a:lstStyle>
          <a:p>
            <a:pPr/>
            <a:r>
              <a:t>110%</a:t>
            </a:r>
          </a:p>
        </p:txBody>
      </p:sp>
      <p:sp>
        <p:nvSpPr>
          <p:cNvPr id="585" name="TOTAL PAYOUT"/>
          <p:cNvSpPr txBox="1"/>
          <p:nvPr/>
        </p:nvSpPr>
        <p:spPr>
          <a:xfrm>
            <a:off x="898160" y="1085910"/>
            <a:ext cx="694029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a:solidFill>
                  <a:srgbClr val="FFFFFF"/>
                </a:solidFill>
                <a:latin typeface="+mn-lt"/>
                <a:ea typeface="+mn-ea"/>
                <a:cs typeface="+mn-cs"/>
                <a:sym typeface="Helvetica Neue"/>
              </a:defRPr>
            </a:lvl1pPr>
          </a:lstStyle>
          <a:p>
            <a:pPr/>
            <a:r>
              <a:t>TOTAL PAYOUT</a:t>
            </a:r>
          </a:p>
        </p:txBody>
      </p:sp>
      <p:sp>
        <p:nvSpPr>
          <p:cNvPr id="586" name="$1,320"/>
          <p:cNvSpPr txBox="1"/>
          <p:nvPr/>
        </p:nvSpPr>
        <p:spPr>
          <a:xfrm>
            <a:off x="8487820" y="1085910"/>
            <a:ext cx="291053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7200">
                <a:solidFill>
                  <a:schemeClr val="accent4"/>
                </a:solidFill>
                <a:latin typeface="+mn-lt"/>
                <a:ea typeface="+mn-ea"/>
                <a:cs typeface="+mn-cs"/>
                <a:sym typeface="Helvetica Neue"/>
              </a:defRPr>
            </a:lvl1pPr>
          </a:lstStyle>
          <a:p>
            <a:pPr/>
            <a:r>
              <a:t>$1,320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30"/>
                                        </p:tgtEl>
                                        <p:attrNameLst>
                                          <p:attrName>style.visibility</p:attrName>
                                        </p:attrNameLst>
                                      </p:cBhvr>
                                      <p:to>
                                        <p:strVal val="visible"/>
                                      </p:to>
                                    </p:set>
                                    <p:anim calcmode="lin" valueType="num">
                                      <p:cBhvr>
                                        <p:cTn id="7" dur="700" fill="hold"/>
                                        <p:tgtEl>
                                          <p:spTgt spid="530"/>
                                        </p:tgtEl>
                                        <p:attrNameLst>
                                          <p:attrName>ppt_w</p:attrName>
                                        </p:attrNameLst>
                                      </p:cBhvr>
                                      <p:tavLst>
                                        <p:tav tm="0">
                                          <p:val>
                                            <p:fltVal val="0"/>
                                          </p:val>
                                        </p:tav>
                                        <p:tav tm="100000">
                                          <p:val>
                                            <p:strVal val="#ppt_w"/>
                                          </p:val>
                                        </p:tav>
                                      </p:tavLst>
                                    </p:anim>
                                    <p:anim calcmode="lin" valueType="num">
                                      <p:cBhvr>
                                        <p:cTn id="8" dur="700" fill="hold"/>
                                        <p:tgtEl>
                                          <p:spTgt spid="530"/>
                                        </p:tgtEl>
                                        <p:attrNameLst>
                                          <p:attrName>ppt_h</p:attrName>
                                        </p:attrNameLst>
                                      </p:cBhvr>
                                      <p:tavLst>
                                        <p:tav tm="0">
                                          <p:val>
                                            <p:fltVal val="0"/>
                                          </p:val>
                                        </p:tav>
                                        <p:tav tm="100000">
                                          <p:val>
                                            <p:strVal val="#ppt_h"/>
                                          </p:val>
                                        </p:tav>
                                      </p:tavLst>
                                    </p:anim>
                                  </p:childTnLst>
                                </p:cTn>
                              </p:par>
                            </p:childTnLst>
                          </p:cTn>
                        </p:par>
                        <p:par>
                          <p:cTn id="9" fill="hold">
                            <p:stCondLst>
                              <p:cond delay="700"/>
                            </p:stCondLst>
                            <p:childTnLst>
                              <p:par>
                                <p:cTn id="10" presetClass="entr" nodeType="afterEffect" presetSubtype="8" presetID="22" grpId="2" fill="hold">
                                  <p:stCondLst>
                                    <p:cond delay="0"/>
                                  </p:stCondLst>
                                  <p:iterate type="el" backwards="0">
                                    <p:tmAbs val="0"/>
                                  </p:iterate>
                                  <p:childTnLst>
                                    <p:set>
                                      <p:cBhvr>
                                        <p:cTn id="11" fill="hold"/>
                                        <p:tgtEl>
                                          <p:spTgt spid="531"/>
                                        </p:tgtEl>
                                        <p:attrNameLst>
                                          <p:attrName>style.visibility</p:attrName>
                                        </p:attrNameLst>
                                      </p:cBhvr>
                                      <p:to>
                                        <p:strVal val="visible"/>
                                      </p:to>
                                    </p:set>
                                    <p:animEffect filter="wipe(left)" transition="in">
                                      <p:cBhvr>
                                        <p:cTn id="12" dur="400"/>
                                        <p:tgtEl>
                                          <p:spTgt spid="53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3" fill="hold">
                                  <p:stCondLst>
                                    <p:cond delay="0"/>
                                  </p:stCondLst>
                                  <p:iterate type="el" backwards="0">
                                    <p:tmAbs val="0"/>
                                  </p:iterate>
                                  <p:childTnLst>
                                    <p:set>
                                      <p:cBhvr>
                                        <p:cTn id="16" fill="hold"/>
                                        <p:tgtEl>
                                          <p:spTgt spid="522"/>
                                        </p:tgtEl>
                                        <p:attrNameLst>
                                          <p:attrName>style.visibility</p:attrName>
                                        </p:attrNameLst>
                                      </p:cBhvr>
                                      <p:to>
                                        <p:strVal val="visible"/>
                                      </p:to>
                                    </p:set>
                                    <p:anim calcmode="lin" valueType="num">
                                      <p:cBhvr>
                                        <p:cTn id="17" dur="750" fill="hold"/>
                                        <p:tgtEl>
                                          <p:spTgt spid="522"/>
                                        </p:tgtEl>
                                        <p:attrNameLst>
                                          <p:attrName>ppt_w</p:attrName>
                                        </p:attrNameLst>
                                      </p:cBhvr>
                                      <p:tavLst>
                                        <p:tav tm="0">
                                          <p:val>
                                            <p:fltVal val="0"/>
                                          </p:val>
                                        </p:tav>
                                        <p:tav tm="100000">
                                          <p:val>
                                            <p:strVal val="#ppt_w"/>
                                          </p:val>
                                        </p:tav>
                                      </p:tavLst>
                                    </p:anim>
                                    <p:anim calcmode="lin" valueType="num">
                                      <p:cBhvr>
                                        <p:cTn id="18" dur="750" fill="hold"/>
                                        <p:tgtEl>
                                          <p:spTgt spid="522"/>
                                        </p:tgtEl>
                                        <p:attrNameLst>
                                          <p:attrName>ppt_h</p:attrName>
                                        </p:attrNameLst>
                                      </p:cBhvr>
                                      <p:tavLst>
                                        <p:tav tm="0">
                                          <p:val>
                                            <p:fltVal val="0"/>
                                          </p:val>
                                        </p:tav>
                                        <p:tav tm="100000">
                                          <p:val>
                                            <p:strVal val="#ppt_h"/>
                                          </p:val>
                                        </p:tav>
                                      </p:tavLst>
                                    </p:anim>
                                  </p:childTnLst>
                                </p:cTn>
                              </p:par>
                            </p:childTnLst>
                          </p:cTn>
                        </p:par>
                        <p:par>
                          <p:cTn id="19" fill="hold">
                            <p:stCondLst>
                              <p:cond delay="750"/>
                            </p:stCondLst>
                            <p:childTnLst>
                              <p:par>
                                <p:cTn id="20" presetClass="entr" nodeType="afterEffect" presetSubtype="8" presetID="22" grpId="4" fill="hold">
                                  <p:stCondLst>
                                    <p:cond delay="0"/>
                                  </p:stCondLst>
                                  <p:iterate type="el" backwards="0">
                                    <p:tmAbs val="0"/>
                                  </p:iterate>
                                  <p:childTnLst>
                                    <p:set>
                                      <p:cBhvr>
                                        <p:cTn id="21" fill="hold"/>
                                        <p:tgtEl>
                                          <p:spTgt spid="532"/>
                                        </p:tgtEl>
                                        <p:attrNameLst>
                                          <p:attrName>style.visibility</p:attrName>
                                        </p:attrNameLst>
                                      </p:cBhvr>
                                      <p:to>
                                        <p:strVal val="visible"/>
                                      </p:to>
                                    </p:set>
                                    <p:animEffect filter="wipe(left)" transition="in">
                                      <p:cBhvr>
                                        <p:cTn id="22" dur="400"/>
                                        <p:tgtEl>
                                          <p:spTgt spid="532"/>
                                        </p:tgtEl>
                                      </p:cBhvr>
                                    </p:animEffec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5" fill="hold">
                                  <p:stCondLst>
                                    <p:cond delay="0"/>
                                  </p:stCondLst>
                                  <p:iterate type="el" backwards="0">
                                    <p:tmAbs val="0"/>
                                  </p:iterate>
                                  <p:childTnLst>
                                    <p:set>
                                      <p:cBhvr>
                                        <p:cTn id="26" fill="hold">
                                          <p:stCondLst>
                                            <p:cond delay="0"/>
                                          </p:stCondLst>
                                        </p:cTn>
                                        <p:tgtEl>
                                          <p:spTgt spid="522"/>
                                        </p:tgtEl>
                                        <p:attrNameLst>
                                          <p:attrName>style.visibility</p:attrName>
                                        </p:attrNameLst>
                                      </p:cBhvr>
                                      <p:to>
                                        <p:strVal val="hidden"/>
                                      </p:to>
                                    </p:set>
                                  </p:childTnLst>
                                </p:cTn>
                              </p:par>
                            </p:childTnLst>
                          </p:cTn>
                        </p:par>
                        <p:par>
                          <p:cTn id="27" fill="hold">
                            <p:stCondLst>
                              <p:cond delay="0"/>
                            </p:stCondLst>
                            <p:childTnLst>
                              <p:par>
                                <p:cTn id="28" presetClass="exit" nodeType="afterEffect" presetSubtype="0" presetID="1" grpId="6" fill="hold">
                                  <p:stCondLst>
                                    <p:cond delay="0"/>
                                  </p:stCondLst>
                                  <p:iterate type="el" backwards="0">
                                    <p:tmAbs val="0"/>
                                  </p:iterate>
                                  <p:childTnLst>
                                    <p:set>
                                      <p:cBhvr>
                                        <p:cTn id="29" fill="hold">
                                          <p:stCondLst>
                                            <p:cond delay="0"/>
                                          </p:stCondLst>
                                        </p:cTn>
                                        <p:tgtEl>
                                          <p:spTgt spid="530"/>
                                        </p:tgtEl>
                                        <p:attrNameLst>
                                          <p:attrName>style.visibility</p:attrName>
                                        </p:attrNameLst>
                                      </p:cBhvr>
                                      <p:to>
                                        <p:strVal val="hidden"/>
                                      </p:to>
                                    </p:set>
                                  </p:childTnLst>
                                </p:cTn>
                              </p:par>
                            </p:childTnLst>
                          </p:cTn>
                        </p:par>
                        <p:par>
                          <p:cTn id="30" fill="hold">
                            <p:stCondLst>
                              <p:cond delay="0"/>
                            </p:stCondLst>
                            <p:childTnLst>
                              <p:par>
                                <p:cTn id="31" presetClass="exit" nodeType="afterEffect" presetSubtype="0" presetID="1" grpId="7" fill="hold">
                                  <p:stCondLst>
                                    <p:cond delay="0"/>
                                  </p:stCondLst>
                                  <p:iterate type="el" backwards="0">
                                    <p:tmAbs val="0"/>
                                  </p:iterate>
                                  <p:childTnLst>
                                    <p:set>
                                      <p:cBhvr>
                                        <p:cTn id="32" fill="hold">
                                          <p:stCondLst>
                                            <p:cond delay="0"/>
                                          </p:stCondLst>
                                        </p:cTn>
                                        <p:tgtEl>
                                          <p:spTgt spid="532"/>
                                        </p:tgtEl>
                                        <p:attrNameLst>
                                          <p:attrName>style.visibility</p:attrName>
                                        </p:attrNameLst>
                                      </p:cBhvr>
                                      <p:to>
                                        <p:strVal val="hidden"/>
                                      </p:to>
                                    </p:set>
                                  </p:childTnLst>
                                </p:cTn>
                              </p:par>
                            </p:childTnLst>
                          </p:cTn>
                        </p:par>
                        <p:par>
                          <p:cTn id="33" fill="hold">
                            <p:stCondLst>
                              <p:cond delay="0"/>
                            </p:stCondLst>
                            <p:childTnLst>
                              <p:par>
                                <p:cTn id="34" presetClass="exit" nodeType="afterEffect" presetSubtype="0" presetID="1" grpId="8" fill="hold">
                                  <p:stCondLst>
                                    <p:cond delay="0"/>
                                  </p:stCondLst>
                                  <p:iterate type="el" backwards="0">
                                    <p:tmAbs val="0"/>
                                  </p:iterate>
                                  <p:childTnLst>
                                    <p:set>
                                      <p:cBhvr>
                                        <p:cTn id="35" fill="hold">
                                          <p:stCondLst>
                                            <p:cond delay="0"/>
                                          </p:stCondLst>
                                        </p:cTn>
                                        <p:tgtEl>
                                          <p:spTgt spid="531"/>
                                        </p:tgtEl>
                                        <p:attrNameLst>
                                          <p:attrName>style.visibility</p:attrName>
                                        </p:attrNameLst>
                                      </p:cBhvr>
                                      <p:to>
                                        <p:strVal val="hidden"/>
                                      </p:to>
                                    </p:set>
                                  </p:childTnLst>
                                </p:cTn>
                              </p:par>
                            </p:childTnLst>
                          </p:cTn>
                        </p:par>
                        <p:par>
                          <p:cTn id="36" fill="hold">
                            <p:stCondLst>
                              <p:cond delay="0"/>
                            </p:stCondLst>
                            <p:childTnLst>
                              <p:par>
                                <p:cTn id="37" presetClass="entr" nodeType="afterEffect" presetSubtype="16" presetID="23" grpId="9" fill="hold">
                                  <p:stCondLst>
                                    <p:cond delay="0"/>
                                  </p:stCondLst>
                                  <p:iterate type="el" backwards="0">
                                    <p:tmAbs val="0"/>
                                  </p:iterate>
                                  <p:childTnLst>
                                    <p:set>
                                      <p:cBhvr>
                                        <p:cTn id="38" fill="hold"/>
                                        <p:tgtEl>
                                          <p:spTgt spid="540"/>
                                        </p:tgtEl>
                                        <p:attrNameLst>
                                          <p:attrName>style.visibility</p:attrName>
                                        </p:attrNameLst>
                                      </p:cBhvr>
                                      <p:to>
                                        <p:strVal val="visible"/>
                                      </p:to>
                                    </p:set>
                                    <p:anim calcmode="lin" valueType="num">
                                      <p:cBhvr>
                                        <p:cTn id="39" dur="750" fill="hold"/>
                                        <p:tgtEl>
                                          <p:spTgt spid="540"/>
                                        </p:tgtEl>
                                        <p:attrNameLst>
                                          <p:attrName>ppt_w</p:attrName>
                                        </p:attrNameLst>
                                      </p:cBhvr>
                                      <p:tavLst>
                                        <p:tav tm="0">
                                          <p:val>
                                            <p:fltVal val="0"/>
                                          </p:val>
                                        </p:tav>
                                        <p:tav tm="100000">
                                          <p:val>
                                            <p:strVal val="#ppt_w"/>
                                          </p:val>
                                        </p:tav>
                                      </p:tavLst>
                                    </p:anim>
                                    <p:anim calcmode="lin" valueType="num">
                                      <p:cBhvr>
                                        <p:cTn id="40" dur="750" fill="hold"/>
                                        <p:tgtEl>
                                          <p:spTgt spid="540"/>
                                        </p:tgtEl>
                                        <p:attrNameLst>
                                          <p:attrName>ppt_h</p:attrName>
                                        </p:attrNameLst>
                                      </p:cBhvr>
                                      <p:tavLst>
                                        <p:tav tm="0">
                                          <p:val>
                                            <p:fltVal val="0"/>
                                          </p:val>
                                        </p:tav>
                                        <p:tav tm="100000">
                                          <p:val>
                                            <p:strVal val="#ppt_h"/>
                                          </p:val>
                                        </p:tav>
                                      </p:tavLst>
                                    </p:anim>
                                  </p:childTnLst>
                                </p:cTn>
                              </p:par>
                            </p:childTnLst>
                          </p:cTn>
                        </p:par>
                        <p:par>
                          <p:cTn id="41" fill="hold">
                            <p:stCondLst>
                              <p:cond delay="750"/>
                            </p:stCondLst>
                            <p:childTnLst>
                              <p:par>
                                <p:cTn id="42" presetClass="entr" nodeType="afterEffect" presetSubtype="16" presetID="23" grpId="10" fill="hold">
                                  <p:stCondLst>
                                    <p:cond delay="0"/>
                                  </p:stCondLst>
                                  <p:iterate type="el" backwards="0">
                                    <p:tmAbs val="0"/>
                                  </p:iterate>
                                  <p:childTnLst>
                                    <p:set>
                                      <p:cBhvr>
                                        <p:cTn id="43" fill="hold"/>
                                        <p:tgtEl>
                                          <p:spTgt spid="541"/>
                                        </p:tgtEl>
                                        <p:attrNameLst>
                                          <p:attrName>style.visibility</p:attrName>
                                        </p:attrNameLst>
                                      </p:cBhvr>
                                      <p:to>
                                        <p:strVal val="visible"/>
                                      </p:to>
                                    </p:set>
                                    <p:anim calcmode="lin" valueType="num">
                                      <p:cBhvr>
                                        <p:cTn id="44" dur="750" fill="hold"/>
                                        <p:tgtEl>
                                          <p:spTgt spid="541"/>
                                        </p:tgtEl>
                                        <p:attrNameLst>
                                          <p:attrName>ppt_w</p:attrName>
                                        </p:attrNameLst>
                                      </p:cBhvr>
                                      <p:tavLst>
                                        <p:tav tm="0">
                                          <p:val>
                                            <p:fltVal val="0"/>
                                          </p:val>
                                        </p:tav>
                                        <p:tav tm="100000">
                                          <p:val>
                                            <p:strVal val="#ppt_w"/>
                                          </p:val>
                                        </p:tav>
                                      </p:tavLst>
                                    </p:anim>
                                    <p:anim calcmode="lin" valueType="num">
                                      <p:cBhvr>
                                        <p:cTn id="45" dur="750" fill="hold"/>
                                        <p:tgtEl>
                                          <p:spTgt spid="541"/>
                                        </p:tgtEl>
                                        <p:attrNameLst>
                                          <p:attrName>ppt_h</p:attrName>
                                        </p:attrNameLst>
                                      </p:cBhvr>
                                      <p:tavLst>
                                        <p:tav tm="0">
                                          <p:val>
                                            <p:fltVal val="0"/>
                                          </p:val>
                                        </p:tav>
                                        <p:tav tm="100000">
                                          <p:val>
                                            <p:strVal val="#ppt_h"/>
                                          </p:val>
                                        </p:tav>
                                      </p:tavLst>
                                    </p:anim>
                                  </p:childTnLst>
                                </p:cTn>
                              </p:par>
                            </p:childTnLst>
                          </p:cTn>
                        </p:par>
                        <p:par>
                          <p:cTn id="46" fill="hold">
                            <p:stCondLst>
                              <p:cond delay="1500"/>
                            </p:stCondLst>
                            <p:childTnLst>
                              <p:par>
                                <p:cTn id="47" presetClass="entr" nodeType="afterEffect" presetSubtype="16" presetID="23" grpId="11" fill="hold">
                                  <p:stCondLst>
                                    <p:cond delay="0"/>
                                  </p:stCondLst>
                                  <p:iterate type="el" backwards="0">
                                    <p:tmAbs val="0"/>
                                  </p:iterate>
                                  <p:childTnLst>
                                    <p:set>
                                      <p:cBhvr>
                                        <p:cTn id="48" fill="hold"/>
                                        <p:tgtEl>
                                          <p:spTgt spid="539"/>
                                        </p:tgtEl>
                                        <p:attrNameLst>
                                          <p:attrName>style.visibility</p:attrName>
                                        </p:attrNameLst>
                                      </p:cBhvr>
                                      <p:to>
                                        <p:strVal val="visible"/>
                                      </p:to>
                                    </p:set>
                                    <p:anim calcmode="lin" valueType="num">
                                      <p:cBhvr>
                                        <p:cTn id="49" dur="750" fill="hold"/>
                                        <p:tgtEl>
                                          <p:spTgt spid="539"/>
                                        </p:tgtEl>
                                        <p:attrNameLst>
                                          <p:attrName>ppt_w</p:attrName>
                                        </p:attrNameLst>
                                      </p:cBhvr>
                                      <p:tavLst>
                                        <p:tav tm="0">
                                          <p:val>
                                            <p:fltVal val="0"/>
                                          </p:val>
                                        </p:tav>
                                        <p:tav tm="100000">
                                          <p:val>
                                            <p:strVal val="#ppt_w"/>
                                          </p:val>
                                        </p:tav>
                                      </p:tavLst>
                                    </p:anim>
                                    <p:anim calcmode="lin" valueType="num">
                                      <p:cBhvr>
                                        <p:cTn id="50" dur="750" fill="hold"/>
                                        <p:tgtEl>
                                          <p:spTgt spid="539"/>
                                        </p:tgtEl>
                                        <p:attrNameLst>
                                          <p:attrName>ppt_h</p:attrName>
                                        </p:attrNameLst>
                                      </p:cBhvr>
                                      <p:tavLst>
                                        <p:tav tm="0">
                                          <p:val>
                                            <p:fltVal val="0"/>
                                          </p:val>
                                        </p:tav>
                                        <p:tav tm="100000">
                                          <p:val>
                                            <p:strVal val="#ppt_h"/>
                                          </p:val>
                                        </p:tav>
                                      </p:tavLst>
                                    </p:anim>
                                  </p:childTnLst>
                                </p:cTn>
                              </p:par>
                            </p:childTnLst>
                          </p:cTn>
                        </p:par>
                        <p:par>
                          <p:cTn id="51" fill="hold">
                            <p:stCondLst>
                              <p:cond delay="2250"/>
                            </p:stCondLst>
                            <p:childTnLst>
                              <p:par>
                                <p:cTn id="52" presetClass="entr" nodeType="afterEffect" presetSubtype="8" presetID="22" grpId="12" fill="hold">
                                  <p:stCondLst>
                                    <p:cond delay="0"/>
                                  </p:stCondLst>
                                  <p:iterate type="el" backwards="0">
                                    <p:tmAbs val="0"/>
                                  </p:iterate>
                                  <p:childTnLst>
                                    <p:set>
                                      <p:cBhvr>
                                        <p:cTn id="53" fill="hold"/>
                                        <p:tgtEl>
                                          <p:spTgt spid="512"/>
                                        </p:tgtEl>
                                        <p:attrNameLst>
                                          <p:attrName>style.visibility</p:attrName>
                                        </p:attrNameLst>
                                      </p:cBhvr>
                                      <p:to>
                                        <p:strVal val="visible"/>
                                      </p:to>
                                    </p:set>
                                    <p:animEffect filter="wipe(left)" transition="in">
                                      <p:cBhvr>
                                        <p:cTn id="54" dur="400"/>
                                        <p:tgtEl>
                                          <p:spTgt spid="512"/>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13" fill="hold">
                                  <p:stCondLst>
                                    <p:cond delay="0"/>
                                  </p:stCondLst>
                                  <p:iterate type="el" backwards="0">
                                    <p:tmAbs val="0"/>
                                  </p:iterate>
                                  <p:childTnLst>
                                    <p:set>
                                      <p:cBhvr>
                                        <p:cTn id="58" fill="hold"/>
                                        <p:tgtEl>
                                          <p:spTgt spid="543"/>
                                        </p:tgtEl>
                                        <p:attrNameLst>
                                          <p:attrName>style.visibility</p:attrName>
                                        </p:attrNameLst>
                                      </p:cBhvr>
                                      <p:to>
                                        <p:strVal val="visible"/>
                                      </p:to>
                                    </p:set>
                                    <p:anim calcmode="lin" valueType="num">
                                      <p:cBhvr>
                                        <p:cTn id="59" dur="750" fill="hold"/>
                                        <p:tgtEl>
                                          <p:spTgt spid="543"/>
                                        </p:tgtEl>
                                        <p:attrNameLst>
                                          <p:attrName>ppt_w</p:attrName>
                                        </p:attrNameLst>
                                      </p:cBhvr>
                                      <p:tavLst>
                                        <p:tav tm="0">
                                          <p:val>
                                            <p:fltVal val="0"/>
                                          </p:val>
                                        </p:tav>
                                        <p:tav tm="100000">
                                          <p:val>
                                            <p:strVal val="#ppt_w"/>
                                          </p:val>
                                        </p:tav>
                                      </p:tavLst>
                                    </p:anim>
                                    <p:anim calcmode="lin" valueType="num">
                                      <p:cBhvr>
                                        <p:cTn id="60" dur="750" fill="hold"/>
                                        <p:tgtEl>
                                          <p:spTgt spid="543"/>
                                        </p:tgtEl>
                                        <p:attrNameLst>
                                          <p:attrName>ppt_h</p:attrName>
                                        </p:attrNameLst>
                                      </p:cBhvr>
                                      <p:tavLst>
                                        <p:tav tm="0">
                                          <p:val>
                                            <p:fltVal val="0"/>
                                          </p:val>
                                        </p:tav>
                                        <p:tav tm="100000">
                                          <p:val>
                                            <p:strVal val="#ppt_h"/>
                                          </p:val>
                                        </p:tav>
                                      </p:tavLst>
                                    </p:anim>
                                  </p:childTnLst>
                                </p:cTn>
                              </p:par>
                            </p:childTnLst>
                          </p:cTn>
                        </p:par>
                        <p:par>
                          <p:cTn id="61" fill="hold">
                            <p:stCondLst>
                              <p:cond delay="750"/>
                            </p:stCondLst>
                            <p:childTnLst>
                              <p:par>
                                <p:cTn id="62" presetClass="entr" nodeType="afterEffect" presetSubtype="16" presetID="23" grpId="14" fill="hold">
                                  <p:stCondLst>
                                    <p:cond delay="0"/>
                                  </p:stCondLst>
                                  <p:iterate type="el" backwards="0">
                                    <p:tmAbs val="0"/>
                                  </p:iterate>
                                  <p:childTnLst>
                                    <p:set>
                                      <p:cBhvr>
                                        <p:cTn id="63" fill="hold"/>
                                        <p:tgtEl>
                                          <p:spTgt spid="542"/>
                                        </p:tgtEl>
                                        <p:attrNameLst>
                                          <p:attrName>style.visibility</p:attrName>
                                        </p:attrNameLst>
                                      </p:cBhvr>
                                      <p:to>
                                        <p:strVal val="visible"/>
                                      </p:to>
                                    </p:set>
                                    <p:anim calcmode="lin" valueType="num">
                                      <p:cBhvr>
                                        <p:cTn id="64" dur="750" fill="hold"/>
                                        <p:tgtEl>
                                          <p:spTgt spid="542"/>
                                        </p:tgtEl>
                                        <p:attrNameLst>
                                          <p:attrName>ppt_w</p:attrName>
                                        </p:attrNameLst>
                                      </p:cBhvr>
                                      <p:tavLst>
                                        <p:tav tm="0">
                                          <p:val>
                                            <p:fltVal val="0"/>
                                          </p:val>
                                        </p:tav>
                                        <p:tav tm="100000">
                                          <p:val>
                                            <p:strVal val="#ppt_w"/>
                                          </p:val>
                                        </p:tav>
                                      </p:tavLst>
                                    </p:anim>
                                    <p:anim calcmode="lin" valueType="num">
                                      <p:cBhvr>
                                        <p:cTn id="65" dur="750" fill="hold"/>
                                        <p:tgtEl>
                                          <p:spTgt spid="542"/>
                                        </p:tgtEl>
                                        <p:attrNameLst>
                                          <p:attrName>ppt_h</p:attrName>
                                        </p:attrNameLst>
                                      </p:cBhvr>
                                      <p:tavLst>
                                        <p:tav tm="0">
                                          <p:val>
                                            <p:fltVal val="0"/>
                                          </p:val>
                                        </p:tav>
                                        <p:tav tm="100000">
                                          <p:val>
                                            <p:strVal val="#ppt_h"/>
                                          </p:val>
                                        </p:tav>
                                      </p:tavLst>
                                    </p:anim>
                                  </p:childTnLst>
                                </p:cTn>
                              </p:par>
                            </p:childTnLst>
                          </p:cTn>
                        </p:par>
                        <p:par>
                          <p:cTn id="66" fill="hold">
                            <p:stCondLst>
                              <p:cond delay="1500"/>
                            </p:stCondLst>
                            <p:childTnLst>
                              <p:par>
                                <p:cTn id="67" presetClass="entr" nodeType="afterEffect" presetSubtype="16" presetID="23" grpId="15" fill="hold">
                                  <p:stCondLst>
                                    <p:cond delay="0"/>
                                  </p:stCondLst>
                                  <p:iterate type="el" backwards="0">
                                    <p:tmAbs val="0"/>
                                  </p:iterate>
                                  <p:childTnLst>
                                    <p:set>
                                      <p:cBhvr>
                                        <p:cTn id="68" fill="hold"/>
                                        <p:tgtEl>
                                          <p:spTgt spid="544"/>
                                        </p:tgtEl>
                                        <p:attrNameLst>
                                          <p:attrName>style.visibility</p:attrName>
                                        </p:attrNameLst>
                                      </p:cBhvr>
                                      <p:to>
                                        <p:strVal val="visible"/>
                                      </p:to>
                                    </p:set>
                                    <p:anim calcmode="lin" valueType="num">
                                      <p:cBhvr>
                                        <p:cTn id="69" dur="750" fill="hold"/>
                                        <p:tgtEl>
                                          <p:spTgt spid="544"/>
                                        </p:tgtEl>
                                        <p:attrNameLst>
                                          <p:attrName>ppt_w</p:attrName>
                                        </p:attrNameLst>
                                      </p:cBhvr>
                                      <p:tavLst>
                                        <p:tav tm="0">
                                          <p:val>
                                            <p:fltVal val="0"/>
                                          </p:val>
                                        </p:tav>
                                        <p:tav tm="100000">
                                          <p:val>
                                            <p:strVal val="#ppt_w"/>
                                          </p:val>
                                        </p:tav>
                                      </p:tavLst>
                                    </p:anim>
                                    <p:anim calcmode="lin" valueType="num">
                                      <p:cBhvr>
                                        <p:cTn id="70" dur="750" fill="hold"/>
                                        <p:tgtEl>
                                          <p:spTgt spid="544"/>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16" presetID="23" grpId="16" fill="hold">
                                  <p:stCondLst>
                                    <p:cond delay="0"/>
                                  </p:stCondLst>
                                  <p:iterate type="el" backwards="0">
                                    <p:tmAbs val="0"/>
                                  </p:iterate>
                                  <p:childTnLst>
                                    <p:set>
                                      <p:cBhvr>
                                        <p:cTn id="74" fill="hold"/>
                                        <p:tgtEl>
                                          <p:spTgt spid="546"/>
                                        </p:tgtEl>
                                        <p:attrNameLst>
                                          <p:attrName>style.visibility</p:attrName>
                                        </p:attrNameLst>
                                      </p:cBhvr>
                                      <p:to>
                                        <p:strVal val="visible"/>
                                      </p:to>
                                    </p:set>
                                    <p:anim calcmode="lin" valueType="num">
                                      <p:cBhvr>
                                        <p:cTn id="75" dur="750" fill="hold"/>
                                        <p:tgtEl>
                                          <p:spTgt spid="546"/>
                                        </p:tgtEl>
                                        <p:attrNameLst>
                                          <p:attrName>ppt_w</p:attrName>
                                        </p:attrNameLst>
                                      </p:cBhvr>
                                      <p:tavLst>
                                        <p:tav tm="0">
                                          <p:val>
                                            <p:fltVal val="0"/>
                                          </p:val>
                                        </p:tav>
                                        <p:tav tm="100000">
                                          <p:val>
                                            <p:strVal val="#ppt_w"/>
                                          </p:val>
                                        </p:tav>
                                      </p:tavLst>
                                    </p:anim>
                                    <p:anim calcmode="lin" valueType="num">
                                      <p:cBhvr>
                                        <p:cTn id="76" dur="750" fill="hold"/>
                                        <p:tgtEl>
                                          <p:spTgt spid="546"/>
                                        </p:tgtEl>
                                        <p:attrNameLst>
                                          <p:attrName>ppt_h</p:attrName>
                                        </p:attrNameLst>
                                      </p:cBhvr>
                                      <p:tavLst>
                                        <p:tav tm="0">
                                          <p:val>
                                            <p:fltVal val="0"/>
                                          </p:val>
                                        </p:tav>
                                        <p:tav tm="100000">
                                          <p:val>
                                            <p:strVal val="#ppt_h"/>
                                          </p:val>
                                        </p:tav>
                                      </p:tavLst>
                                    </p:anim>
                                  </p:childTnLst>
                                </p:cTn>
                              </p:par>
                            </p:childTnLst>
                          </p:cTn>
                        </p:par>
                        <p:par>
                          <p:cTn id="77" fill="hold">
                            <p:stCondLst>
                              <p:cond delay="750"/>
                            </p:stCondLst>
                            <p:childTnLst>
                              <p:par>
                                <p:cTn id="78" presetClass="entr" nodeType="afterEffect" presetSubtype="16" presetID="23" grpId="17" fill="hold">
                                  <p:stCondLst>
                                    <p:cond delay="0"/>
                                  </p:stCondLst>
                                  <p:iterate type="el" backwards="0">
                                    <p:tmAbs val="0"/>
                                  </p:iterate>
                                  <p:childTnLst>
                                    <p:set>
                                      <p:cBhvr>
                                        <p:cTn id="79" fill="hold"/>
                                        <p:tgtEl>
                                          <p:spTgt spid="547"/>
                                        </p:tgtEl>
                                        <p:attrNameLst>
                                          <p:attrName>style.visibility</p:attrName>
                                        </p:attrNameLst>
                                      </p:cBhvr>
                                      <p:to>
                                        <p:strVal val="visible"/>
                                      </p:to>
                                    </p:set>
                                    <p:anim calcmode="lin" valueType="num">
                                      <p:cBhvr>
                                        <p:cTn id="80" dur="750" fill="hold"/>
                                        <p:tgtEl>
                                          <p:spTgt spid="547"/>
                                        </p:tgtEl>
                                        <p:attrNameLst>
                                          <p:attrName>ppt_w</p:attrName>
                                        </p:attrNameLst>
                                      </p:cBhvr>
                                      <p:tavLst>
                                        <p:tav tm="0">
                                          <p:val>
                                            <p:fltVal val="0"/>
                                          </p:val>
                                        </p:tav>
                                        <p:tav tm="100000">
                                          <p:val>
                                            <p:strVal val="#ppt_w"/>
                                          </p:val>
                                        </p:tav>
                                      </p:tavLst>
                                    </p:anim>
                                    <p:anim calcmode="lin" valueType="num">
                                      <p:cBhvr>
                                        <p:cTn id="81" dur="750" fill="hold"/>
                                        <p:tgtEl>
                                          <p:spTgt spid="547"/>
                                        </p:tgtEl>
                                        <p:attrNameLst>
                                          <p:attrName>ppt_h</p:attrName>
                                        </p:attrNameLst>
                                      </p:cBhvr>
                                      <p:tavLst>
                                        <p:tav tm="0">
                                          <p:val>
                                            <p:fltVal val="0"/>
                                          </p:val>
                                        </p:tav>
                                        <p:tav tm="100000">
                                          <p:val>
                                            <p:strVal val="#ppt_h"/>
                                          </p:val>
                                        </p:tav>
                                      </p:tavLst>
                                    </p:anim>
                                  </p:childTnLst>
                                </p:cTn>
                              </p:par>
                            </p:childTnLst>
                          </p:cTn>
                        </p:par>
                        <p:par>
                          <p:cTn id="82" fill="hold">
                            <p:stCondLst>
                              <p:cond delay="1500"/>
                            </p:stCondLst>
                            <p:childTnLst>
                              <p:par>
                                <p:cTn id="83" presetClass="entr" nodeType="afterEffect" presetSubtype="16" presetID="23" grpId="18" fill="hold">
                                  <p:stCondLst>
                                    <p:cond delay="0"/>
                                  </p:stCondLst>
                                  <p:iterate type="el" backwards="0">
                                    <p:tmAbs val="0"/>
                                  </p:iterate>
                                  <p:childTnLst>
                                    <p:set>
                                      <p:cBhvr>
                                        <p:cTn id="84" fill="hold"/>
                                        <p:tgtEl>
                                          <p:spTgt spid="545"/>
                                        </p:tgtEl>
                                        <p:attrNameLst>
                                          <p:attrName>style.visibility</p:attrName>
                                        </p:attrNameLst>
                                      </p:cBhvr>
                                      <p:to>
                                        <p:strVal val="visible"/>
                                      </p:to>
                                    </p:set>
                                    <p:anim calcmode="lin" valueType="num">
                                      <p:cBhvr>
                                        <p:cTn id="85" dur="750" fill="hold"/>
                                        <p:tgtEl>
                                          <p:spTgt spid="545"/>
                                        </p:tgtEl>
                                        <p:attrNameLst>
                                          <p:attrName>ppt_w</p:attrName>
                                        </p:attrNameLst>
                                      </p:cBhvr>
                                      <p:tavLst>
                                        <p:tav tm="0">
                                          <p:val>
                                            <p:fltVal val="0"/>
                                          </p:val>
                                        </p:tav>
                                        <p:tav tm="100000">
                                          <p:val>
                                            <p:strVal val="#ppt_w"/>
                                          </p:val>
                                        </p:tav>
                                      </p:tavLst>
                                    </p:anim>
                                    <p:anim calcmode="lin" valueType="num">
                                      <p:cBhvr>
                                        <p:cTn id="86" dur="750" fill="hold"/>
                                        <p:tgtEl>
                                          <p:spTgt spid="545"/>
                                        </p:tgtEl>
                                        <p:attrNameLst>
                                          <p:attrName>ppt_h</p:attrName>
                                        </p:attrNameLst>
                                      </p:cBhvr>
                                      <p:tavLst>
                                        <p:tav tm="0">
                                          <p:val>
                                            <p:fltVal val="0"/>
                                          </p:val>
                                        </p:tav>
                                        <p:tav tm="100000">
                                          <p:val>
                                            <p:strVal val="#ppt_h"/>
                                          </p:val>
                                        </p:tav>
                                      </p:tavLst>
                                    </p:anim>
                                  </p:childTnLst>
                                </p:cTn>
                              </p:par>
                            </p:childTnLst>
                          </p:cTn>
                        </p:par>
                        <p:par>
                          <p:cTn id="87" fill="hold">
                            <p:stCondLst>
                              <p:cond delay="2250"/>
                            </p:stCondLst>
                            <p:childTnLst>
                              <p:par>
                                <p:cTn id="88" presetClass="entr" nodeType="afterEffect" presetSubtype="16" presetID="23" grpId="19" fill="hold">
                                  <p:stCondLst>
                                    <p:cond delay="0"/>
                                  </p:stCondLst>
                                  <p:iterate type="el" backwards="0">
                                    <p:tmAbs val="0"/>
                                  </p:iterate>
                                  <p:childTnLst>
                                    <p:set>
                                      <p:cBhvr>
                                        <p:cTn id="89" fill="hold"/>
                                        <p:tgtEl>
                                          <p:spTgt spid="508"/>
                                        </p:tgtEl>
                                        <p:attrNameLst>
                                          <p:attrName>style.visibility</p:attrName>
                                        </p:attrNameLst>
                                      </p:cBhvr>
                                      <p:to>
                                        <p:strVal val="visible"/>
                                      </p:to>
                                    </p:set>
                                    <p:anim calcmode="lin" valueType="num">
                                      <p:cBhvr>
                                        <p:cTn id="90" dur="750" fill="hold"/>
                                        <p:tgtEl>
                                          <p:spTgt spid="508"/>
                                        </p:tgtEl>
                                        <p:attrNameLst>
                                          <p:attrName>ppt_w</p:attrName>
                                        </p:attrNameLst>
                                      </p:cBhvr>
                                      <p:tavLst>
                                        <p:tav tm="0">
                                          <p:val>
                                            <p:fltVal val="0"/>
                                          </p:val>
                                        </p:tav>
                                        <p:tav tm="100000">
                                          <p:val>
                                            <p:strVal val="#ppt_w"/>
                                          </p:val>
                                        </p:tav>
                                      </p:tavLst>
                                    </p:anim>
                                    <p:anim calcmode="lin" valueType="num">
                                      <p:cBhvr>
                                        <p:cTn id="91" dur="750" fill="hold"/>
                                        <p:tgtEl>
                                          <p:spTgt spid="508"/>
                                        </p:tgtEl>
                                        <p:attrNameLst>
                                          <p:attrName>ppt_h</p:attrName>
                                        </p:attrNameLst>
                                      </p:cBhvr>
                                      <p:tavLst>
                                        <p:tav tm="0">
                                          <p:val>
                                            <p:fltVal val="0"/>
                                          </p:val>
                                        </p:tav>
                                        <p:tav tm="100000">
                                          <p:val>
                                            <p:strVal val="#ppt_h"/>
                                          </p:val>
                                        </p:tav>
                                      </p:tavLst>
                                    </p:anim>
                                  </p:childTnLst>
                                </p:cTn>
                              </p:par>
                            </p:childTnLst>
                          </p:cTn>
                        </p:par>
                        <p:par>
                          <p:cTn id="92" fill="hold">
                            <p:stCondLst>
                              <p:cond delay="3000"/>
                            </p:stCondLst>
                            <p:childTnLst>
                              <p:par>
                                <p:cTn id="93" presetClass="entr" nodeType="afterEffect" presetSubtype="16" presetID="23" grpId="20" fill="hold">
                                  <p:stCondLst>
                                    <p:cond delay="0"/>
                                  </p:stCondLst>
                                  <p:iterate type="el" backwards="0">
                                    <p:tmAbs val="0"/>
                                  </p:iterate>
                                  <p:childTnLst>
                                    <p:set>
                                      <p:cBhvr>
                                        <p:cTn id="94" fill="hold"/>
                                        <p:tgtEl>
                                          <p:spTgt spid="549"/>
                                        </p:tgtEl>
                                        <p:attrNameLst>
                                          <p:attrName>style.visibility</p:attrName>
                                        </p:attrNameLst>
                                      </p:cBhvr>
                                      <p:to>
                                        <p:strVal val="visible"/>
                                      </p:to>
                                    </p:set>
                                    <p:anim calcmode="lin" valueType="num">
                                      <p:cBhvr>
                                        <p:cTn id="95" dur="750" fill="hold"/>
                                        <p:tgtEl>
                                          <p:spTgt spid="549"/>
                                        </p:tgtEl>
                                        <p:attrNameLst>
                                          <p:attrName>ppt_w</p:attrName>
                                        </p:attrNameLst>
                                      </p:cBhvr>
                                      <p:tavLst>
                                        <p:tav tm="0">
                                          <p:val>
                                            <p:fltVal val="0"/>
                                          </p:val>
                                        </p:tav>
                                        <p:tav tm="100000">
                                          <p:val>
                                            <p:strVal val="#ppt_w"/>
                                          </p:val>
                                        </p:tav>
                                      </p:tavLst>
                                    </p:anim>
                                    <p:anim calcmode="lin" valueType="num">
                                      <p:cBhvr>
                                        <p:cTn id="96" dur="750" fill="hold"/>
                                        <p:tgtEl>
                                          <p:spTgt spid="549"/>
                                        </p:tgtEl>
                                        <p:attrNameLst>
                                          <p:attrName>ppt_h</p:attrName>
                                        </p:attrNameLst>
                                      </p:cBhvr>
                                      <p:tavLst>
                                        <p:tav tm="0">
                                          <p:val>
                                            <p:fltVal val="0"/>
                                          </p:val>
                                        </p:tav>
                                        <p:tav tm="100000">
                                          <p:val>
                                            <p:strVal val="#ppt_h"/>
                                          </p:val>
                                        </p:tav>
                                      </p:tavLst>
                                    </p:anim>
                                  </p:childTnLst>
                                </p:cTn>
                              </p:par>
                            </p:childTnLst>
                          </p:cTn>
                        </p:par>
                        <p:par>
                          <p:cTn id="97" fill="hold">
                            <p:stCondLst>
                              <p:cond delay="3750"/>
                            </p:stCondLst>
                            <p:childTnLst>
                              <p:par>
                                <p:cTn id="98" presetClass="entr" nodeType="afterEffect" presetSubtype="16" presetID="23" grpId="21" fill="hold">
                                  <p:stCondLst>
                                    <p:cond delay="0"/>
                                  </p:stCondLst>
                                  <p:iterate type="el" backwards="0">
                                    <p:tmAbs val="0"/>
                                  </p:iterate>
                                  <p:childTnLst>
                                    <p:set>
                                      <p:cBhvr>
                                        <p:cTn id="99" fill="hold"/>
                                        <p:tgtEl>
                                          <p:spTgt spid="548"/>
                                        </p:tgtEl>
                                        <p:attrNameLst>
                                          <p:attrName>style.visibility</p:attrName>
                                        </p:attrNameLst>
                                      </p:cBhvr>
                                      <p:to>
                                        <p:strVal val="visible"/>
                                      </p:to>
                                    </p:set>
                                    <p:anim calcmode="lin" valueType="num">
                                      <p:cBhvr>
                                        <p:cTn id="100" dur="750" fill="hold"/>
                                        <p:tgtEl>
                                          <p:spTgt spid="548"/>
                                        </p:tgtEl>
                                        <p:attrNameLst>
                                          <p:attrName>ppt_w</p:attrName>
                                        </p:attrNameLst>
                                      </p:cBhvr>
                                      <p:tavLst>
                                        <p:tav tm="0">
                                          <p:val>
                                            <p:fltVal val="0"/>
                                          </p:val>
                                        </p:tav>
                                        <p:tav tm="100000">
                                          <p:val>
                                            <p:strVal val="#ppt_w"/>
                                          </p:val>
                                        </p:tav>
                                      </p:tavLst>
                                    </p:anim>
                                    <p:anim calcmode="lin" valueType="num">
                                      <p:cBhvr>
                                        <p:cTn id="101" dur="750" fill="hold"/>
                                        <p:tgtEl>
                                          <p:spTgt spid="548"/>
                                        </p:tgtEl>
                                        <p:attrNameLst>
                                          <p:attrName>ppt_h</p:attrName>
                                        </p:attrNameLst>
                                      </p:cBhvr>
                                      <p:tavLst>
                                        <p:tav tm="0">
                                          <p:val>
                                            <p:fltVal val="0"/>
                                          </p:val>
                                        </p:tav>
                                        <p:tav tm="100000">
                                          <p:val>
                                            <p:strVal val="#ppt_h"/>
                                          </p:val>
                                        </p:tav>
                                      </p:tavLst>
                                    </p:anim>
                                  </p:childTnLst>
                                </p:cTn>
                              </p:par>
                            </p:childTnLst>
                          </p:cTn>
                        </p:par>
                        <p:par>
                          <p:cTn id="102" fill="hold">
                            <p:stCondLst>
                              <p:cond delay="4500"/>
                            </p:stCondLst>
                            <p:childTnLst>
                              <p:par>
                                <p:cTn id="103" presetClass="entr" nodeType="afterEffect" presetSubtype="16" presetID="23" grpId="22" fill="hold">
                                  <p:stCondLst>
                                    <p:cond delay="0"/>
                                  </p:stCondLst>
                                  <p:iterate type="el" backwards="0">
                                    <p:tmAbs val="0"/>
                                  </p:iterate>
                                  <p:childTnLst>
                                    <p:set>
                                      <p:cBhvr>
                                        <p:cTn id="104" fill="hold"/>
                                        <p:tgtEl>
                                          <p:spTgt spid="551"/>
                                        </p:tgtEl>
                                        <p:attrNameLst>
                                          <p:attrName>style.visibility</p:attrName>
                                        </p:attrNameLst>
                                      </p:cBhvr>
                                      <p:to>
                                        <p:strVal val="visible"/>
                                      </p:to>
                                    </p:set>
                                    <p:anim calcmode="lin" valueType="num">
                                      <p:cBhvr>
                                        <p:cTn id="105" dur="750" fill="hold"/>
                                        <p:tgtEl>
                                          <p:spTgt spid="551"/>
                                        </p:tgtEl>
                                        <p:attrNameLst>
                                          <p:attrName>ppt_w</p:attrName>
                                        </p:attrNameLst>
                                      </p:cBhvr>
                                      <p:tavLst>
                                        <p:tav tm="0">
                                          <p:val>
                                            <p:fltVal val="0"/>
                                          </p:val>
                                        </p:tav>
                                        <p:tav tm="100000">
                                          <p:val>
                                            <p:strVal val="#ppt_w"/>
                                          </p:val>
                                        </p:tav>
                                      </p:tavLst>
                                    </p:anim>
                                    <p:anim calcmode="lin" valueType="num">
                                      <p:cBhvr>
                                        <p:cTn id="106" dur="750" fill="hold"/>
                                        <p:tgtEl>
                                          <p:spTgt spid="551"/>
                                        </p:tgtEl>
                                        <p:attrNameLst>
                                          <p:attrName>ppt_h</p:attrName>
                                        </p:attrNameLst>
                                      </p:cBhvr>
                                      <p:tavLst>
                                        <p:tav tm="0">
                                          <p:val>
                                            <p:fltVal val="0"/>
                                          </p:val>
                                        </p:tav>
                                        <p:tav tm="100000">
                                          <p:val>
                                            <p:strVal val="#ppt_h"/>
                                          </p:val>
                                        </p:tav>
                                      </p:tavLst>
                                    </p:anim>
                                  </p:childTnLst>
                                </p:cTn>
                              </p:par>
                            </p:childTnLst>
                          </p:cTn>
                        </p:par>
                        <p:par>
                          <p:cTn id="107" fill="hold">
                            <p:stCondLst>
                              <p:cond delay="5250"/>
                            </p:stCondLst>
                            <p:childTnLst>
                              <p:par>
                                <p:cTn id="108" presetClass="entr" nodeType="afterEffect" presetSubtype="16" presetID="23" grpId="23" fill="hold">
                                  <p:stCondLst>
                                    <p:cond delay="0"/>
                                  </p:stCondLst>
                                  <p:iterate type="el" backwards="0">
                                    <p:tmAbs val="0"/>
                                  </p:iterate>
                                  <p:childTnLst>
                                    <p:set>
                                      <p:cBhvr>
                                        <p:cTn id="109" fill="hold"/>
                                        <p:tgtEl>
                                          <p:spTgt spid="550"/>
                                        </p:tgtEl>
                                        <p:attrNameLst>
                                          <p:attrName>style.visibility</p:attrName>
                                        </p:attrNameLst>
                                      </p:cBhvr>
                                      <p:to>
                                        <p:strVal val="visible"/>
                                      </p:to>
                                    </p:set>
                                    <p:anim calcmode="lin" valueType="num">
                                      <p:cBhvr>
                                        <p:cTn id="110" dur="750" fill="hold"/>
                                        <p:tgtEl>
                                          <p:spTgt spid="550"/>
                                        </p:tgtEl>
                                        <p:attrNameLst>
                                          <p:attrName>ppt_w</p:attrName>
                                        </p:attrNameLst>
                                      </p:cBhvr>
                                      <p:tavLst>
                                        <p:tav tm="0">
                                          <p:val>
                                            <p:fltVal val="0"/>
                                          </p:val>
                                        </p:tav>
                                        <p:tav tm="100000">
                                          <p:val>
                                            <p:strVal val="#ppt_w"/>
                                          </p:val>
                                        </p:tav>
                                      </p:tavLst>
                                    </p:anim>
                                    <p:anim calcmode="lin" valueType="num">
                                      <p:cBhvr>
                                        <p:cTn id="111" dur="750" fill="hold"/>
                                        <p:tgtEl>
                                          <p:spTgt spid="550"/>
                                        </p:tgtEl>
                                        <p:attrNameLst>
                                          <p:attrName>ppt_h</p:attrName>
                                        </p:attrNameLst>
                                      </p:cBhvr>
                                      <p:tavLst>
                                        <p:tav tm="0">
                                          <p:val>
                                            <p:fltVal val="0"/>
                                          </p:val>
                                        </p:tav>
                                        <p:tav tm="100000">
                                          <p:val>
                                            <p:strVal val="#ppt_h"/>
                                          </p:val>
                                        </p:tav>
                                      </p:tavLst>
                                    </p:anim>
                                  </p:childTnLst>
                                </p:cTn>
                              </p:par>
                            </p:childTnLst>
                          </p:cTn>
                        </p:par>
                        <p:par>
                          <p:cTn id="112" fill="hold">
                            <p:stCondLst>
                              <p:cond delay="6000"/>
                            </p:stCondLst>
                            <p:childTnLst>
                              <p:par>
                                <p:cTn id="113" presetClass="entr" nodeType="afterEffect" presetSubtype="16" presetID="23" grpId="24" fill="hold">
                                  <p:stCondLst>
                                    <p:cond delay="0"/>
                                  </p:stCondLst>
                                  <p:iterate type="el" backwards="0">
                                    <p:tmAbs val="0"/>
                                  </p:iterate>
                                  <p:childTnLst>
                                    <p:set>
                                      <p:cBhvr>
                                        <p:cTn id="114" fill="hold"/>
                                        <p:tgtEl>
                                          <p:spTgt spid="552"/>
                                        </p:tgtEl>
                                        <p:attrNameLst>
                                          <p:attrName>style.visibility</p:attrName>
                                        </p:attrNameLst>
                                      </p:cBhvr>
                                      <p:to>
                                        <p:strVal val="visible"/>
                                      </p:to>
                                    </p:set>
                                    <p:anim calcmode="lin" valueType="num">
                                      <p:cBhvr>
                                        <p:cTn id="115" dur="750" fill="hold"/>
                                        <p:tgtEl>
                                          <p:spTgt spid="552"/>
                                        </p:tgtEl>
                                        <p:attrNameLst>
                                          <p:attrName>ppt_w</p:attrName>
                                        </p:attrNameLst>
                                      </p:cBhvr>
                                      <p:tavLst>
                                        <p:tav tm="0">
                                          <p:val>
                                            <p:fltVal val="0"/>
                                          </p:val>
                                        </p:tav>
                                        <p:tav tm="100000">
                                          <p:val>
                                            <p:strVal val="#ppt_w"/>
                                          </p:val>
                                        </p:tav>
                                      </p:tavLst>
                                    </p:anim>
                                    <p:anim calcmode="lin" valueType="num">
                                      <p:cBhvr>
                                        <p:cTn id="116" dur="750" fill="hold"/>
                                        <p:tgtEl>
                                          <p:spTgt spid="552"/>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Class="entr" nodeType="clickEffect" presetSubtype="16" presetID="23" grpId="25" fill="hold">
                                  <p:stCondLst>
                                    <p:cond delay="0"/>
                                  </p:stCondLst>
                                  <p:iterate type="el" backwards="0">
                                    <p:tmAbs val="0"/>
                                  </p:iterate>
                                  <p:childTnLst>
                                    <p:set>
                                      <p:cBhvr>
                                        <p:cTn id="120" fill="hold"/>
                                        <p:tgtEl>
                                          <p:spTgt spid="502"/>
                                        </p:tgtEl>
                                        <p:attrNameLst>
                                          <p:attrName>style.visibility</p:attrName>
                                        </p:attrNameLst>
                                      </p:cBhvr>
                                      <p:to>
                                        <p:strVal val="visible"/>
                                      </p:to>
                                    </p:set>
                                    <p:anim calcmode="lin" valueType="num">
                                      <p:cBhvr>
                                        <p:cTn id="121" dur="750" fill="hold"/>
                                        <p:tgtEl>
                                          <p:spTgt spid="502"/>
                                        </p:tgtEl>
                                        <p:attrNameLst>
                                          <p:attrName>ppt_w</p:attrName>
                                        </p:attrNameLst>
                                      </p:cBhvr>
                                      <p:tavLst>
                                        <p:tav tm="0">
                                          <p:val>
                                            <p:fltVal val="0"/>
                                          </p:val>
                                        </p:tav>
                                        <p:tav tm="100000">
                                          <p:val>
                                            <p:strVal val="#ppt_w"/>
                                          </p:val>
                                        </p:tav>
                                      </p:tavLst>
                                    </p:anim>
                                    <p:anim calcmode="lin" valueType="num">
                                      <p:cBhvr>
                                        <p:cTn id="122" dur="750" fill="hold"/>
                                        <p:tgtEl>
                                          <p:spTgt spid="502"/>
                                        </p:tgtEl>
                                        <p:attrNameLst>
                                          <p:attrName>ppt_h</p:attrName>
                                        </p:attrNameLst>
                                      </p:cBhvr>
                                      <p:tavLst>
                                        <p:tav tm="0">
                                          <p:val>
                                            <p:fltVal val="0"/>
                                          </p:val>
                                        </p:tav>
                                        <p:tav tm="100000">
                                          <p:val>
                                            <p:strVal val="#ppt_h"/>
                                          </p:val>
                                        </p:tav>
                                      </p:tavLst>
                                    </p:anim>
                                  </p:childTnLst>
                                </p:cTn>
                              </p:par>
                            </p:childTnLst>
                          </p:cTn>
                        </p:par>
                        <p:par>
                          <p:cTn id="123" fill="hold">
                            <p:stCondLst>
                              <p:cond delay="750"/>
                            </p:stCondLst>
                            <p:childTnLst>
                              <p:par>
                                <p:cTn id="124" presetClass="entr" nodeType="afterEffect" presetSubtype="16" presetID="23" grpId="26" fill="hold">
                                  <p:stCondLst>
                                    <p:cond delay="0"/>
                                  </p:stCondLst>
                                  <p:iterate type="el" backwards="0">
                                    <p:tmAbs val="0"/>
                                  </p:iterate>
                                  <p:childTnLst>
                                    <p:set>
                                      <p:cBhvr>
                                        <p:cTn id="125" fill="hold"/>
                                        <p:tgtEl>
                                          <p:spTgt spid="554"/>
                                        </p:tgtEl>
                                        <p:attrNameLst>
                                          <p:attrName>style.visibility</p:attrName>
                                        </p:attrNameLst>
                                      </p:cBhvr>
                                      <p:to>
                                        <p:strVal val="visible"/>
                                      </p:to>
                                    </p:set>
                                    <p:anim calcmode="lin" valueType="num">
                                      <p:cBhvr>
                                        <p:cTn id="126" dur="750" fill="hold"/>
                                        <p:tgtEl>
                                          <p:spTgt spid="554"/>
                                        </p:tgtEl>
                                        <p:attrNameLst>
                                          <p:attrName>ppt_w</p:attrName>
                                        </p:attrNameLst>
                                      </p:cBhvr>
                                      <p:tavLst>
                                        <p:tav tm="0">
                                          <p:val>
                                            <p:fltVal val="0"/>
                                          </p:val>
                                        </p:tav>
                                        <p:tav tm="100000">
                                          <p:val>
                                            <p:strVal val="#ppt_w"/>
                                          </p:val>
                                        </p:tav>
                                      </p:tavLst>
                                    </p:anim>
                                    <p:anim calcmode="lin" valueType="num">
                                      <p:cBhvr>
                                        <p:cTn id="127" dur="750" fill="hold"/>
                                        <p:tgtEl>
                                          <p:spTgt spid="554"/>
                                        </p:tgtEl>
                                        <p:attrNameLst>
                                          <p:attrName>ppt_h</p:attrName>
                                        </p:attrNameLst>
                                      </p:cBhvr>
                                      <p:tavLst>
                                        <p:tav tm="0">
                                          <p:val>
                                            <p:fltVal val="0"/>
                                          </p:val>
                                        </p:tav>
                                        <p:tav tm="100000">
                                          <p:val>
                                            <p:strVal val="#ppt_h"/>
                                          </p:val>
                                        </p:tav>
                                      </p:tavLst>
                                    </p:anim>
                                  </p:childTnLst>
                                </p:cTn>
                              </p:par>
                            </p:childTnLst>
                          </p:cTn>
                        </p:par>
                        <p:par>
                          <p:cTn id="128" fill="hold">
                            <p:stCondLst>
                              <p:cond delay="1500"/>
                            </p:stCondLst>
                            <p:childTnLst>
                              <p:par>
                                <p:cTn id="129" presetClass="entr" nodeType="afterEffect" presetSubtype="16" presetID="23" grpId="27" fill="hold">
                                  <p:stCondLst>
                                    <p:cond delay="0"/>
                                  </p:stCondLst>
                                  <p:iterate type="el" backwards="0">
                                    <p:tmAbs val="0"/>
                                  </p:iterate>
                                  <p:childTnLst>
                                    <p:set>
                                      <p:cBhvr>
                                        <p:cTn id="130" fill="hold"/>
                                        <p:tgtEl>
                                          <p:spTgt spid="553"/>
                                        </p:tgtEl>
                                        <p:attrNameLst>
                                          <p:attrName>style.visibility</p:attrName>
                                        </p:attrNameLst>
                                      </p:cBhvr>
                                      <p:to>
                                        <p:strVal val="visible"/>
                                      </p:to>
                                    </p:set>
                                    <p:anim calcmode="lin" valueType="num">
                                      <p:cBhvr>
                                        <p:cTn id="131" dur="750" fill="hold"/>
                                        <p:tgtEl>
                                          <p:spTgt spid="553"/>
                                        </p:tgtEl>
                                        <p:attrNameLst>
                                          <p:attrName>ppt_w</p:attrName>
                                        </p:attrNameLst>
                                      </p:cBhvr>
                                      <p:tavLst>
                                        <p:tav tm="0">
                                          <p:val>
                                            <p:fltVal val="0"/>
                                          </p:val>
                                        </p:tav>
                                        <p:tav tm="100000">
                                          <p:val>
                                            <p:strVal val="#ppt_w"/>
                                          </p:val>
                                        </p:tav>
                                      </p:tavLst>
                                    </p:anim>
                                    <p:anim calcmode="lin" valueType="num">
                                      <p:cBhvr>
                                        <p:cTn id="132" dur="750" fill="hold"/>
                                        <p:tgtEl>
                                          <p:spTgt spid="553"/>
                                        </p:tgtEl>
                                        <p:attrNameLst>
                                          <p:attrName>ppt_h</p:attrName>
                                        </p:attrNameLst>
                                      </p:cBhvr>
                                      <p:tavLst>
                                        <p:tav tm="0">
                                          <p:val>
                                            <p:fltVal val="0"/>
                                          </p:val>
                                        </p:tav>
                                        <p:tav tm="100000">
                                          <p:val>
                                            <p:strVal val="#ppt_h"/>
                                          </p:val>
                                        </p:tav>
                                      </p:tavLst>
                                    </p:anim>
                                  </p:childTnLst>
                                </p:cTn>
                              </p:par>
                            </p:childTnLst>
                          </p:cTn>
                        </p:par>
                        <p:par>
                          <p:cTn id="133" fill="hold">
                            <p:stCondLst>
                              <p:cond delay="2250"/>
                            </p:stCondLst>
                            <p:childTnLst>
                              <p:par>
                                <p:cTn id="134" presetClass="entr" nodeType="afterEffect" presetSubtype="16" presetID="23" grpId="28" fill="hold">
                                  <p:stCondLst>
                                    <p:cond delay="0"/>
                                  </p:stCondLst>
                                  <p:iterate type="el" backwards="0">
                                    <p:tmAbs val="0"/>
                                  </p:iterate>
                                  <p:childTnLst>
                                    <p:set>
                                      <p:cBhvr>
                                        <p:cTn id="135" fill="hold"/>
                                        <p:tgtEl>
                                          <p:spTgt spid="558"/>
                                        </p:tgtEl>
                                        <p:attrNameLst>
                                          <p:attrName>style.visibility</p:attrName>
                                        </p:attrNameLst>
                                      </p:cBhvr>
                                      <p:to>
                                        <p:strVal val="visible"/>
                                      </p:to>
                                    </p:set>
                                    <p:anim calcmode="lin" valueType="num">
                                      <p:cBhvr>
                                        <p:cTn id="136" dur="750" fill="hold"/>
                                        <p:tgtEl>
                                          <p:spTgt spid="558"/>
                                        </p:tgtEl>
                                        <p:attrNameLst>
                                          <p:attrName>ppt_w</p:attrName>
                                        </p:attrNameLst>
                                      </p:cBhvr>
                                      <p:tavLst>
                                        <p:tav tm="0">
                                          <p:val>
                                            <p:fltVal val="0"/>
                                          </p:val>
                                        </p:tav>
                                        <p:tav tm="100000">
                                          <p:val>
                                            <p:strVal val="#ppt_w"/>
                                          </p:val>
                                        </p:tav>
                                      </p:tavLst>
                                    </p:anim>
                                    <p:anim calcmode="lin" valueType="num">
                                      <p:cBhvr>
                                        <p:cTn id="137" dur="750" fill="hold"/>
                                        <p:tgtEl>
                                          <p:spTgt spid="558"/>
                                        </p:tgtEl>
                                        <p:attrNameLst>
                                          <p:attrName>ppt_h</p:attrName>
                                        </p:attrNameLst>
                                      </p:cBhvr>
                                      <p:tavLst>
                                        <p:tav tm="0">
                                          <p:val>
                                            <p:fltVal val="0"/>
                                          </p:val>
                                        </p:tav>
                                        <p:tav tm="100000">
                                          <p:val>
                                            <p:strVal val="#ppt_h"/>
                                          </p:val>
                                        </p:tav>
                                      </p:tavLst>
                                    </p:anim>
                                  </p:childTnLst>
                                </p:cTn>
                              </p:par>
                            </p:childTnLst>
                          </p:cTn>
                        </p:par>
                      </p:childTnLst>
                    </p:cTn>
                  </p:par>
                  <p:par>
                    <p:cTn id="138" fill="hold">
                      <p:stCondLst>
                        <p:cond delay="indefinite"/>
                      </p:stCondLst>
                      <p:childTnLst>
                        <p:par>
                          <p:cTn id="139" fill="hold">
                            <p:stCondLst>
                              <p:cond delay="0"/>
                            </p:stCondLst>
                            <p:childTnLst>
                              <p:par>
                                <p:cTn id="140" presetClass="entr" nodeType="clickEffect" presetSubtype="16" presetID="23" grpId="29" fill="hold">
                                  <p:stCondLst>
                                    <p:cond delay="0"/>
                                  </p:stCondLst>
                                  <p:iterate type="el" backwards="0">
                                    <p:tmAbs val="0"/>
                                  </p:iterate>
                                  <p:childTnLst>
                                    <p:set>
                                      <p:cBhvr>
                                        <p:cTn id="141" fill="hold"/>
                                        <p:tgtEl>
                                          <p:spTgt spid="555"/>
                                        </p:tgtEl>
                                        <p:attrNameLst>
                                          <p:attrName>style.visibility</p:attrName>
                                        </p:attrNameLst>
                                      </p:cBhvr>
                                      <p:to>
                                        <p:strVal val="visible"/>
                                      </p:to>
                                    </p:set>
                                    <p:anim calcmode="lin" valueType="num">
                                      <p:cBhvr>
                                        <p:cTn id="142" dur="750" fill="hold"/>
                                        <p:tgtEl>
                                          <p:spTgt spid="555"/>
                                        </p:tgtEl>
                                        <p:attrNameLst>
                                          <p:attrName>ppt_w</p:attrName>
                                        </p:attrNameLst>
                                      </p:cBhvr>
                                      <p:tavLst>
                                        <p:tav tm="0">
                                          <p:val>
                                            <p:fltVal val="0"/>
                                          </p:val>
                                        </p:tav>
                                        <p:tav tm="100000">
                                          <p:val>
                                            <p:strVal val="#ppt_w"/>
                                          </p:val>
                                        </p:tav>
                                      </p:tavLst>
                                    </p:anim>
                                    <p:anim calcmode="lin" valueType="num">
                                      <p:cBhvr>
                                        <p:cTn id="143" dur="750" fill="hold"/>
                                        <p:tgtEl>
                                          <p:spTgt spid="555"/>
                                        </p:tgtEl>
                                        <p:attrNameLst>
                                          <p:attrName>ppt_h</p:attrName>
                                        </p:attrNameLst>
                                      </p:cBhvr>
                                      <p:tavLst>
                                        <p:tav tm="0">
                                          <p:val>
                                            <p:fltVal val="0"/>
                                          </p:val>
                                        </p:tav>
                                        <p:tav tm="100000">
                                          <p:val>
                                            <p:strVal val="#ppt_h"/>
                                          </p:val>
                                        </p:tav>
                                      </p:tavLst>
                                    </p:anim>
                                  </p:childTnLst>
                                </p:cTn>
                              </p:par>
                            </p:childTnLst>
                          </p:cTn>
                        </p:par>
                        <p:par>
                          <p:cTn id="144" fill="hold">
                            <p:stCondLst>
                              <p:cond delay="750"/>
                            </p:stCondLst>
                            <p:childTnLst>
                              <p:par>
                                <p:cTn id="145" presetClass="entr" nodeType="afterEffect" presetSubtype="16" presetID="23" grpId="30" fill="hold">
                                  <p:stCondLst>
                                    <p:cond delay="0"/>
                                  </p:stCondLst>
                                  <p:iterate type="el" backwards="0">
                                    <p:tmAbs val="0"/>
                                  </p:iterate>
                                  <p:childTnLst>
                                    <p:set>
                                      <p:cBhvr>
                                        <p:cTn id="146" fill="hold"/>
                                        <p:tgtEl>
                                          <p:spTgt spid="556"/>
                                        </p:tgtEl>
                                        <p:attrNameLst>
                                          <p:attrName>style.visibility</p:attrName>
                                        </p:attrNameLst>
                                      </p:cBhvr>
                                      <p:to>
                                        <p:strVal val="visible"/>
                                      </p:to>
                                    </p:set>
                                    <p:anim calcmode="lin" valueType="num">
                                      <p:cBhvr>
                                        <p:cTn id="147" dur="750" fill="hold"/>
                                        <p:tgtEl>
                                          <p:spTgt spid="556"/>
                                        </p:tgtEl>
                                        <p:attrNameLst>
                                          <p:attrName>ppt_w</p:attrName>
                                        </p:attrNameLst>
                                      </p:cBhvr>
                                      <p:tavLst>
                                        <p:tav tm="0">
                                          <p:val>
                                            <p:fltVal val="0"/>
                                          </p:val>
                                        </p:tav>
                                        <p:tav tm="100000">
                                          <p:val>
                                            <p:strVal val="#ppt_w"/>
                                          </p:val>
                                        </p:tav>
                                      </p:tavLst>
                                    </p:anim>
                                    <p:anim calcmode="lin" valueType="num">
                                      <p:cBhvr>
                                        <p:cTn id="148" dur="750" fill="hold"/>
                                        <p:tgtEl>
                                          <p:spTgt spid="556"/>
                                        </p:tgtEl>
                                        <p:attrNameLst>
                                          <p:attrName>ppt_h</p:attrName>
                                        </p:attrNameLst>
                                      </p:cBhvr>
                                      <p:tavLst>
                                        <p:tav tm="0">
                                          <p:val>
                                            <p:fltVal val="0"/>
                                          </p:val>
                                        </p:tav>
                                        <p:tav tm="100000">
                                          <p:val>
                                            <p:strVal val="#ppt_h"/>
                                          </p:val>
                                        </p:tav>
                                      </p:tavLst>
                                    </p:anim>
                                  </p:childTnLst>
                                </p:cTn>
                              </p:par>
                            </p:childTnLst>
                          </p:cTn>
                        </p:par>
                        <p:par>
                          <p:cTn id="149" fill="hold">
                            <p:stCondLst>
                              <p:cond delay="1500"/>
                            </p:stCondLst>
                            <p:childTnLst>
                              <p:par>
                                <p:cTn id="150" presetClass="entr" nodeType="afterEffect" presetSubtype="16" presetID="23" grpId="31" fill="hold">
                                  <p:stCondLst>
                                    <p:cond delay="0"/>
                                  </p:stCondLst>
                                  <p:iterate type="el" backwards="0">
                                    <p:tmAbs val="0"/>
                                  </p:iterate>
                                  <p:childTnLst>
                                    <p:set>
                                      <p:cBhvr>
                                        <p:cTn id="151" fill="hold"/>
                                        <p:tgtEl>
                                          <p:spTgt spid="557"/>
                                        </p:tgtEl>
                                        <p:attrNameLst>
                                          <p:attrName>style.visibility</p:attrName>
                                        </p:attrNameLst>
                                      </p:cBhvr>
                                      <p:to>
                                        <p:strVal val="visible"/>
                                      </p:to>
                                    </p:set>
                                    <p:anim calcmode="lin" valueType="num">
                                      <p:cBhvr>
                                        <p:cTn id="152" dur="750" fill="hold"/>
                                        <p:tgtEl>
                                          <p:spTgt spid="557"/>
                                        </p:tgtEl>
                                        <p:attrNameLst>
                                          <p:attrName>ppt_w</p:attrName>
                                        </p:attrNameLst>
                                      </p:cBhvr>
                                      <p:tavLst>
                                        <p:tav tm="0">
                                          <p:val>
                                            <p:fltVal val="0"/>
                                          </p:val>
                                        </p:tav>
                                        <p:tav tm="100000">
                                          <p:val>
                                            <p:strVal val="#ppt_w"/>
                                          </p:val>
                                        </p:tav>
                                      </p:tavLst>
                                    </p:anim>
                                    <p:anim calcmode="lin" valueType="num">
                                      <p:cBhvr>
                                        <p:cTn id="153" dur="750" fill="hold"/>
                                        <p:tgtEl>
                                          <p:spTgt spid="557"/>
                                        </p:tgtEl>
                                        <p:attrNameLst>
                                          <p:attrName>ppt_h</p:attrName>
                                        </p:attrNameLst>
                                      </p:cBhvr>
                                      <p:tavLst>
                                        <p:tav tm="0">
                                          <p:val>
                                            <p:fltVal val="0"/>
                                          </p:val>
                                        </p:tav>
                                        <p:tav tm="100000">
                                          <p:val>
                                            <p:strVal val="#ppt_h"/>
                                          </p:val>
                                        </p:tav>
                                      </p:tavLst>
                                    </p:anim>
                                  </p:childTnLst>
                                </p:cTn>
                              </p:par>
                            </p:childTnLst>
                          </p:cTn>
                        </p:par>
                      </p:childTnLst>
                    </p:cTn>
                  </p:par>
                  <p:par>
                    <p:cTn id="154" fill="hold">
                      <p:stCondLst>
                        <p:cond delay="indefinite"/>
                      </p:stCondLst>
                      <p:childTnLst>
                        <p:par>
                          <p:cTn id="155" fill="hold">
                            <p:stCondLst>
                              <p:cond delay="0"/>
                            </p:stCondLst>
                            <p:childTnLst>
                              <p:par>
                                <p:cTn id="156" presetClass="exit" nodeType="clickEffect" presetSubtype="0" presetID="1" grpId="32" fill="hold">
                                  <p:stCondLst>
                                    <p:cond delay="0"/>
                                  </p:stCondLst>
                                  <p:iterate type="el" backwards="0">
                                    <p:tmAbs val="0"/>
                                  </p:iterate>
                                  <p:childTnLst>
                                    <p:set>
                                      <p:cBhvr>
                                        <p:cTn id="157" fill="hold">
                                          <p:stCondLst>
                                            <p:cond delay="0"/>
                                          </p:stCondLst>
                                        </p:cTn>
                                        <p:tgtEl>
                                          <p:spTgt spid="539"/>
                                        </p:tgtEl>
                                        <p:attrNameLst>
                                          <p:attrName>style.visibility</p:attrName>
                                        </p:attrNameLst>
                                      </p:cBhvr>
                                      <p:to>
                                        <p:strVal val="hidden"/>
                                      </p:to>
                                    </p:set>
                                  </p:childTnLst>
                                </p:cTn>
                              </p:par>
                            </p:childTnLst>
                          </p:cTn>
                        </p:par>
                        <p:par>
                          <p:cTn id="158" fill="hold">
                            <p:stCondLst>
                              <p:cond delay="0"/>
                            </p:stCondLst>
                            <p:childTnLst>
                              <p:par>
                                <p:cTn id="159" presetClass="exit" nodeType="afterEffect" presetSubtype="0" presetID="1" grpId="33" fill="hold">
                                  <p:stCondLst>
                                    <p:cond delay="0"/>
                                  </p:stCondLst>
                                  <p:iterate type="el" backwards="0">
                                    <p:tmAbs val="0"/>
                                  </p:iterate>
                                  <p:childTnLst>
                                    <p:set>
                                      <p:cBhvr>
                                        <p:cTn id="160" fill="hold">
                                          <p:stCondLst>
                                            <p:cond delay="0"/>
                                          </p:stCondLst>
                                        </p:cTn>
                                        <p:tgtEl>
                                          <p:spTgt spid="540"/>
                                        </p:tgtEl>
                                        <p:attrNameLst>
                                          <p:attrName>style.visibility</p:attrName>
                                        </p:attrNameLst>
                                      </p:cBhvr>
                                      <p:to>
                                        <p:strVal val="hidden"/>
                                      </p:to>
                                    </p:set>
                                  </p:childTnLst>
                                </p:cTn>
                              </p:par>
                            </p:childTnLst>
                          </p:cTn>
                        </p:par>
                        <p:par>
                          <p:cTn id="161" fill="hold">
                            <p:stCondLst>
                              <p:cond delay="0"/>
                            </p:stCondLst>
                            <p:childTnLst>
                              <p:par>
                                <p:cTn id="162" presetClass="exit" nodeType="afterEffect" presetSubtype="0" presetID="1" grpId="34" fill="hold">
                                  <p:stCondLst>
                                    <p:cond delay="0"/>
                                  </p:stCondLst>
                                  <p:iterate type="el" backwards="0">
                                    <p:tmAbs val="0"/>
                                  </p:iterate>
                                  <p:childTnLst>
                                    <p:set>
                                      <p:cBhvr>
                                        <p:cTn id="163" fill="hold">
                                          <p:stCondLst>
                                            <p:cond delay="0"/>
                                          </p:stCondLst>
                                        </p:cTn>
                                        <p:tgtEl>
                                          <p:spTgt spid="541"/>
                                        </p:tgtEl>
                                        <p:attrNameLst>
                                          <p:attrName>style.visibility</p:attrName>
                                        </p:attrNameLst>
                                      </p:cBhvr>
                                      <p:to>
                                        <p:strVal val="hidden"/>
                                      </p:to>
                                    </p:set>
                                  </p:childTnLst>
                                </p:cTn>
                              </p:par>
                            </p:childTnLst>
                          </p:cTn>
                        </p:par>
                        <p:par>
                          <p:cTn id="164" fill="hold">
                            <p:stCondLst>
                              <p:cond delay="0"/>
                            </p:stCondLst>
                            <p:childTnLst>
                              <p:par>
                                <p:cTn id="165" presetClass="exit" nodeType="afterEffect" presetSubtype="0" presetID="1" grpId="35" fill="hold">
                                  <p:stCondLst>
                                    <p:cond delay="0"/>
                                  </p:stCondLst>
                                  <p:iterate type="el" backwards="0">
                                    <p:tmAbs val="0"/>
                                  </p:iterate>
                                  <p:childTnLst>
                                    <p:set>
                                      <p:cBhvr>
                                        <p:cTn id="166" fill="hold">
                                          <p:stCondLst>
                                            <p:cond delay="0"/>
                                          </p:stCondLst>
                                        </p:cTn>
                                        <p:tgtEl>
                                          <p:spTgt spid="551"/>
                                        </p:tgtEl>
                                        <p:attrNameLst>
                                          <p:attrName>style.visibility</p:attrName>
                                        </p:attrNameLst>
                                      </p:cBhvr>
                                      <p:to>
                                        <p:strVal val="hidden"/>
                                      </p:to>
                                    </p:set>
                                  </p:childTnLst>
                                </p:cTn>
                              </p:par>
                            </p:childTnLst>
                          </p:cTn>
                        </p:par>
                        <p:par>
                          <p:cTn id="167" fill="hold">
                            <p:stCondLst>
                              <p:cond delay="0"/>
                            </p:stCondLst>
                            <p:childTnLst>
                              <p:par>
                                <p:cTn id="168" presetClass="exit" nodeType="afterEffect" presetSubtype="0" presetID="1" grpId="36" fill="hold">
                                  <p:stCondLst>
                                    <p:cond delay="0"/>
                                  </p:stCondLst>
                                  <p:iterate type="el" backwards="0">
                                    <p:tmAbs val="0"/>
                                  </p:iterate>
                                  <p:childTnLst>
                                    <p:set>
                                      <p:cBhvr>
                                        <p:cTn id="169" fill="hold">
                                          <p:stCondLst>
                                            <p:cond delay="0"/>
                                          </p:stCondLst>
                                        </p:cTn>
                                        <p:tgtEl>
                                          <p:spTgt spid="548"/>
                                        </p:tgtEl>
                                        <p:attrNameLst>
                                          <p:attrName>style.visibility</p:attrName>
                                        </p:attrNameLst>
                                      </p:cBhvr>
                                      <p:to>
                                        <p:strVal val="hidden"/>
                                      </p:to>
                                    </p:set>
                                  </p:childTnLst>
                                </p:cTn>
                              </p:par>
                            </p:childTnLst>
                          </p:cTn>
                        </p:par>
                        <p:par>
                          <p:cTn id="170" fill="hold">
                            <p:stCondLst>
                              <p:cond delay="0"/>
                            </p:stCondLst>
                            <p:childTnLst>
                              <p:par>
                                <p:cTn id="171" presetClass="exit" nodeType="afterEffect" presetSubtype="0" presetID="1" grpId="37" fill="hold">
                                  <p:stCondLst>
                                    <p:cond delay="0"/>
                                  </p:stCondLst>
                                  <p:iterate type="el" backwards="0">
                                    <p:tmAbs val="0"/>
                                  </p:iterate>
                                  <p:childTnLst>
                                    <p:set>
                                      <p:cBhvr>
                                        <p:cTn id="172" fill="hold">
                                          <p:stCondLst>
                                            <p:cond delay="0"/>
                                          </p:stCondLst>
                                        </p:cTn>
                                        <p:tgtEl>
                                          <p:spTgt spid="543"/>
                                        </p:tgtEl>
                                        <p:attrNameLst>
                                          <p:attrName>style.visibility</p:attrName>
                                        </p:attrNameLst>
                                      </p:cBhvr>
                                      <p:to>
                                        <p:strVal val="hidden"/>
                                      </p:to>
                                    </p:set>
                                  </p:childTnLst>
                                </p:cTn>
                              </p:par>
                            </p:childTnLst>
                          </p:cTn>
                        </p:par>
                        <p:par>
                          <p:cTn id="173" fill="hold">
                            <p:stCondLst>
                              <p:cond delay="0"/>
                            </p:stCondLst>
                            <p:childTnLst>
                              <p:par>
                                <p:cTn id="174" presetClass="exit" nodeType="afterEffect" presetSubtype="0" presetID="1" grpId="38" fill="hold">
                                  <p:stCondLst>
                                    <p:cond delay="0"/>
                                  </p:stCondLst>
                                  <p:iterate type="el" backwards="0">
                                    <p:tmAbs val="0"/>
                                  </p:iterate>
                                  <p:childTnLst>
                                    <p:set>
                                      <p:cBhvr>
                                        <p:cTn id="175" fill="hold">
                                          <p:stCondLst>
                                            <p:cond delay="0"/>
                                          </p:stCondLst>
                                        </p:cTn>
                                        <p:tgtEl>
                                          <p:spTgt spid="546"/>
                                        </p:tgtEl>
                                        <p:attrNameLst>
                                          <p:attrName>style.visibility</p:attrName>
                                        </p:attrNameLst>
                                      </p:cBhvr>
                                      <p:to>
                                        <p:strVal val="hidden"/>
                                      </p:to>
                                    </p:set>
                                  </p:childTnLst>
                                </p:cTn>
                              </p:par>
                            </p:childTnLst>
                          </p:cTn>
                        </p:par>
                        <p:par>
                          <p:cTn id="176" fill="hold">
                            <p:stCondLst>
                              <p:cond delay="0"/>
                            </p:stCondLst>
                            <p:childTnLst>
                              <p:par>
                                <p:cTn id="177" presetClass="exit" nodeType="afterEffect" presetSubtype="0" presetID="1" grpId="39" fill="hold">
                                  <p:stCondLst>
                                    <p:cond delay="0"/>
                                  </p:stCondLst>
                                  <p:iterate type="el" backwards="0">
                                    <p:tmAbs val="0"/>
                                  </p:iterate>
                                  <p:childTnLst>
                                    <p:set>
                                      <p:cBhvr>
                                        <p:cTn id="178" fill="hold">
                                          <p:stCondLst>
                                            <p:cond delay="0"/>
                                          </p:stCondLst>
                                        </p:cTn>
                                        <p:tgtEl>
                                          <p:spTgt spid="550"/>
                                        </p:tgtEl>
                                        <p:attrNameLst>
                                          <p:attrName>style.visibility</p:attrName>
                                        </p:attrNameLst>
                                      </p:cBhvr>
                                      <p:to>
                                        <p:strVal val="hidden"/>
                                      </p:to>
                                    </p:set>
                                  </p:childTnLst>
                                </p:cTn>
                              </p:par>
                            </p:childTnLst>
                          </p:cTn>
                        </p:par>
                        <p:par>
                          <p:cTn id="179" fill="hold">
                            <p:stCondLst>
                              <p:cond delay="0"/>
                            </p:stCondLst>
                            <p:childTnLst>
                              <p:par>
                                <p:cTn id="180" presetClass="exit" nodeType="afterEffect" presetSubtype="0" presetID="1" grpId="40" fill="hold">
                                  <p:stCondLst>
                                    <p:cond delay="0"/>
                                  </p:stCondLst>
                                  <p:iterate type="el" backwards="0">
                                    <p:tmAbs val="0"/>
                                  </p:iterate>
                                  <p:childTnLst>
                                    <p:set>
                                      <p:cBhvr>
                                        <p:cTn id="181" fill="hold">
                                          <p:stCondLst>
                                            <p:cond delay="0"/>
                                          </p:stCondLst>
                                        </p:cTn>
                                        <p:tgtEl>
                                          <p:spTgt spid="547"/>
                                        </p:tgtEl>
                                        <p:attrNameLst>
                                          <p:attrName>style.visibility</p:attrName>
                                        </p:attrNameLst>
                                      </p:cBhvr>
                                      <p:to>
                                        <p:strVal val="hidden"/>
                                      </p:to>
                                    </p:set>
                                  </p:childTnLst>
                                </p:cTn>
                              </p:par>
                            </p:childTnLst>
                          </p:cTn>
                        </p:par>
                        <p:par>
                          <p:cTn id="182" fill="hold">
                            <p:stCondLst>
                              <p:cond delay="0"/>
                            </p:stCondLst>
                            <p:childTnLst>
                              <p:par>
                                <p:cTn id="183" presetClass="exit" nodeType="afterEffect" presetSubtype="0" presetID="1" grpId="41" fill="hold">
                                  <p:stCondLst>
                                    <p:cond delay="0"/>
                                  </p:stCondLst>
                                  <p:iterate type="el" backwards="0">
                                    <p:tmAbs val="0"/>
                                  </p:iterate>
                                  <p:childTnLst>
                                    <p:set>
                                      <p:cBhvr>
                                        <p:cTn id="184" fill="hold">
                                          <p:stCondLst>
                                            <p:cond delay="0"/>
                                          </p:stCondLst>
                                        </p:cTn>
                                        <p:tgtEl>
                                          <p:spTgt spid="545"/>
                                        </p:tgtEl>
                                        <p:attrNameLst>
                                          <p:attrName>style.visibility</p:attrName>
                                        </p:attrNameLst>
                                      </p:cBhvr>
                                      <p:to>
                                        <p:strVal val="hidden"/>
                                      </p:to>
                                    </p:set>
                                  </p:childTnLst>
                                </p:cTn>
                              </p:par>
                            </p:childTnLst>
                          </p:cTn>
                        </p:par>
                        <p:par>
                          <p:cTn id="185" fill="hold">
                            <p:stCondLst>
                              <p:cond delay="0"/>
                            </p:stCondLst>
                            <p:childTnLst>
                              <p:par>
                                <p:cTn id="186" presetClass="exit" nodeType="afterEffect" presetSubtype="0" presetID="1" grpId="42" fill="hold">
                                  <p:stCondLst>
                                    <p:cond delay="0"/>
                                  </p:stCondLst>
                                  <p:iterate type="el" backwards="0">
                                    <p:tmAbs val="0"/>
                                  </p:iterate>
                                  <p:childTnLst>
                                    <p:set>
                                      <p:cBhvr>
                                        <p:cTn id="187" fill="hold">
                                          <p:stCondLst>
                                            <p:cond delay="0"/>
                                          </p:stCondLst>
                                        </p:cTn>
                                        <p:tgtEl>
                                          <p:spTgt spid="542"/>
                                        </p:tgtEl>
                                        <p:attrNameLst>
                                          <p:attrName>style.visibility</p:attrName>
                                        </p:attrNameLst>
                                      </p:cBhvr>
                                      <p:to>
                                        <p:strVal val="hidden"/>
                                      </p:to>
                                    </p:set>
                                  </p:childTnLst>
                                </p:cTn>
                              </p:par>
                            </p:childTnLst>
                          </p:cTn>
                        </p:par>
                        <p:par>
                          <p:cTn id="188" fill="hold">
                            <p:stCondLst>
                              <p:cond delay="0"/>
                            </p:stCondLst>
                            <p:childTnLst>
                              <p:par>
                                <p:cTn id="189" presetClass="exit" nodeType="afterEffect" presetSubtype="0" presetID="1" grpId="43" fill="hold">
                                  <p:stCondLst>
                                    <p:cond delay="0"/>
                                  </p:stCondLst>
                                  <p:iterate type="el" backwards="0">
                                    <p:tmAbs val="0"/>
                                  </p:iterate>
                                  <p:childTnLst>
                                    <p:set>
                                      <p:cBhvr>
                                        <p:cTn id="190" fill="hold">
                                          <p:stCondLst>
                                            <p:cond delay="0"/>
                                          </p:stCondLst>
                                        </p:cTn>
                                        <p:tgtEl>
                                          <p:spTgt spid="552"/>
                                        </p:tgtEl>
                                        <p:attrNameLst>
                                          <p:attrName>style.visibility</p:attrName>
                                        </p:attrNameLst>
                                      </p:cBhvr>
                                      <p:to>
                                        <p:strVal val="hidden"/>
                                      </p:to>
                                    </p:set>
                                  </p:childTnLst>
                                </p:cTn>
                              </p:par>
                            </p:childTnLst>
                          </p:cTn>
                        </p:par>
                        <p:par>
                          <p:cTn id="191" fill="hold">
                            <p:stCondLst>
                              <p:cond delay="0"/>
                            </p:stCondLst>
                            <p:childTnLst>
                              <p:par>
                                <p:cTn id="192" presetClass="exit" nodeType="afterEffect" presetSubtype="0" presetID="1" grpId="44" fill="hold">
                                  <p:stCondLst>
                                    <p:cond delay="0"/>
                                  </p:stCondLst>
                                  <p:iterate type="el" backwards="0">
                                    <p:tmAbs val="0"/>
                                  </p:iterate>
                                  <p:childTnLst>
                                    <p:set>
                                      <p:cBhvr>
                                        <p:cTn id="193" fill="hold">
                                          <p:stCondLst>
                                            <p:cond delay="0"/>
                                          </p:stCondLst>
                                        </p:cTn>
                                        <p:tgtEl>
                                          <p:spTgt spid="544"/>
                                        </p:tgtEl>
                                        <p:attrNameLst>
                                          <p:attrName>style.visibility</p:attrName>
                                        </p:attrNameLst>
                                      </p:cBhvr>
                                      <p:to>
                                        <p:strVal val="hidden"/>
                                      </p:to>
                                    </p:set>
                                  </p:childTnLst>
                                </p:cTn>
                              </p:par>
                            </p:childTnLst>
                          </p:cTn>
                        </p:par>
                        <p:par>
                          <p:cTn id="194" fill="hold">
                            <p:stCondLst>
                              <p:cond delay="0"/>
                            </p:stCondLst>
                            <p:childTnLst>
                              <p:par>
                                <p:cTn id="195" presetClass="exit" nodeType="afterEffect" presetSubtype="0" presetID="1" grpId="45" fill="hold">
                                  <p:stCondLst>
                                    <p:cond delay="0"/>
                                  </p:stCondLst>
                                  <p:iterate type="el" backwards="0">
                                    <p:tmAbs val="0"/>
                                  </p:iterate>
                                  <p:childTnLst>
                                    <p:set>
                                      <p:cBhvr>
                                        <p:cTn id="196" fill="hold">
                                          <p:stCondLst>
                                            <p:cond delay="0"/>
                                          </p:stCondLst>
                                        </p:cTn>
                                        <p:tgtEl>
                                          <p:spTgt spid="549"/>
                                        </p:tgtEl>
                                        <p:attrNameLst>
                                          <p:attrName>style.visibility</p:attrName>
                                        </p:attrNameLst>
                                      </p:cBhvr>
                                      <p:to>
                                        <p:strVal val="hidden"/>
                                      </p:to>
                                    </p:set>
                                  </p:childTnLst>
                                </p:cTn>
                              </p:par>
                            </p:childTnLst>
                          </p:cTn>
                        </p:par>
                        <p:par>
                          <p:cTn id="197" fill="hold">
                            <p:stCondLst>
                              <p:cond delay="0"/>
                            </p:stCondLst>
                            <p:childTnLst>
                              <p:par>
                                <p:cTn id="198" presetClass="exit" nodeType="afterEffect" presetSubtype="0" presetID="1" grpId="46" fill="hold">
                                  <p:stCondLst>
                                    <p:cond delay="0"/>
                                  </p:stCondLst>
                                  <p:iterate type="el" backwards="0">
                                    <p:tmAbs val="0"/>
                                  </p:iterate>
                                  <p:childTnLst>
                                    <p:set>
                                      <p:cBhvr>
                                        <p:cTn id="199" fill="hold">
                                          <p:stCondLst>
                                            <p:cond delay="0"/>
                                          </p:stCondLst>
                                        </p:cTn>
                                        <p:tgtEl>
                                          <p:spTgt spid="508"/>
                                        </p:tgtEl>
                                        <p:attrNameLst>
                                          <p:attrName>style.visibility</p:attrName>
                                        </p:attrNameLst>
                                      </p:cBhvr>
                                      <p:to>
                                        <p:strVal val="hidden"/>
                                      </p:to>
                                    </p:set>
                                  </p:childTnLst>
                                </p:cTn>
                              </p:par>
                            </p:childTnLst>
                          </p:cTn>
                        </p:par>
                        <p:par>
                          <p:cTn id="200" fill="hold">
                            <p:stCondLst>
                              <p:cond delay="0"/>
                            </p:stCondLst>
                            <p:childTnLst>
                              <p:par>
                                <p:cTn id="201" presetClass="exit" nodeType="afterEffect" presetSubtype="0" presetID="1" grpId="47" fill="hold">
                                  <p:stCondLst>
                                    <p:cond delay="0"/>
                                  </p:stCondLst>
                                  <p:iterate type="el" backwards="0">
                                    <p:tmAbs val="0"/>
                                  </p:iterate>
                                  <p:childTnLst>
                                    <p:set>
                                      <p:cBhvr>
                                        <p:cTn id="202" fill="hold">
                                          <p:stCondLst>
                                            <p:cond delay="0"/>
                                          </p:stCondLst>
                                        </p:cTn>
                                        <p:tgtEl>
                                          <p:spTgt spid="502"/>
                                        </p:tgtEl>
                                        <p:attrNameLst>
                                          <p:attrName>style.visibility</p:attrName>
                                        </p:attrNameLst>
                                      </p:cBhvr>
                                      <p:to>
                                        <p:strVal val="hidden"/>
                                      </p:to>
                                    </p:set>
                                  </p:childTnLst>
                                </p:cTn>
                              </p:par>
                            </p:childTnLst>
                          </p:cTn>
                        </p:par>
                        <p:par>
                          <p:cTn id="203" fill="hold">
                            <p:stCondLst>
                              <p:cond delay="0"/>
                            </p:stCondLst>
                            <p:childTnLst>
                              <p:par>
                                <p:cTn id="204" presetClass="exit" nodeType="afterEffect" presetSubtype="0" presetID="1" grpId="48" fill="hold">
                                  <p:stCondLst>
                                    <p:cond delay="0"/>
                                  </p:stCondLst>
                                  <p:iterate type="el" backwards="0">
                                    <p:tmAbs val="0"/>
                                  </p:iterate>
                                  <p:childTnLst>
                                    <p:set>
                                      <p:cBhvr>
                                        <p:cTn id="205" fill="hold">
                                          <p:stCondLst>
                                            <p:cond delay="0"/>
                                          </p:stCondLst>
                                        </p:cTn>
                                        <p:tgtEl>
                                          <p:spTgt spid="554"/>
                                        </p:tgtEl>
                                        <p:attrNameLst>
                                          <p:attrName>style.visibility</p:attrName>
                                        </p:attrNameLst>
                                      </p:cBhvr>
                                      <p:to>
                                        <p:strVal val="hidden"/>
                                      </p:to>
                                    </p:set>
                                  </p:childTnLst>
                                </p:cTn>
                              </p:par>
                            </p:childTnLst>
                          </p:cTn>
                        </p:par>
                        <p:par>
                          <p:cTn id="206" fill="hold">
                            <p:stCondLst>
                              <p:cond delay="0"/>
                            </p:stCondLst>
                            <p:childTnLst>
                              <p:par>
                                <p:cTn id="207" presetClass="exit" nodeType="afterEffect" presetSubtype="0" presetID="1" grpId="49" fill="hold">
                                  <p:stCondLst>
                                    <p:cond delay="0"/>
                                  </p:stCondLst>
                                  <p:iterate type="el" backwards="0">
                                    <p:tmAbs val="0"/>
                                  </p:iterate>
                                  <p:childTnLst>
                                    <p:set>
                                      <p:cBhvr>
                                        <p:cTn id="208" fill="hold">
                                          <p:stCondLst>
                                            <p:cond delay="0"/>
                                          </p:stCondLst>
                                        </p:cTn>
                                        <p:tgtEl>
                                          <p:spTgt spid="553"/>
                                        </p:tgtEl>
                                        <p:attrNameLst>
                                          <p:attrName>style.visibility</p:attrName>
                                        </p:attrNameLst>
                                      </p:cBhvr>
                                      <p:to>
                                        <p:strVal val="hidden"/>
                                      </p:to>
                                    </p:set>
                                  </p:childTnLst>
                                </p:cTn>
                              </p:par>
                            </p:childTnLst>
                          </p:cTn>
                        </p:par>
                        <p:par>
                          <p:cTn id="209" fill="hold">
                            <p:stCondLst>
                              <p:cond delay="0"/>
                            </p:stCondLst>
                            <p:childTnLst>
                              <p:par>
                                <p:cTn id="210" presetClass="exit" nodeType="afterEffect" presetSubtype="0" presetID="1" grpId="50" fill="hold">
                                  <p:stCondLst>
                                    <p:cond delay="0"/>
                                  </p:stCondLst>
                                  <p:iterate type="el" backwards="0">
                                    <p:tmAbs val="0"/>
                                  </p:iterate>
                                  <p:childTnLst>
                                    <p:set>
                                      <p:cBhvr>
                                        <p:cTn id="211" fill="hold">
                                          <p:stCondLst>
                                            <p:cond delay="0"/>
                                          </p:stCondLst>
                                        </p:cTn>
                                        <p:tgtEl>
                                          <p:spTgt spid="558"/>
                                        </p:tgtEl>
                                        <p:attrNameLst>
                                          <p:attrName>style.visibility</p:attrName>
                                        </p:attrNameLst>
                                      </p:cBhvr>
                                      <p:to>
                                        <p:strVal val="hidden"/>
                                      </p:to>
                                    </p:set>
                                  </p:childTnLst>
                                </p:cTn>
                              </p:par>
                            </p:childTnLst>
                          </p:cTn>
                        </p:par>
                        <p:par>
                          <p:cTn id="212" fill="hold">
                            <p:stCondLst>
                              <p:cond delay="0"/>
                            </p:stCondLst>
                            <p:childTnLst>
                              <p:par>
                                <p:cTn id="213" presetClass="exit" nodeType="afterEffect" presetSubtype="0" presetID="1" grpId="51" fill="hold">
                                  <p:stCondLst>
                                    <p:cond delay="0"/>
                                  </p:stCondLst>
                                  <p:iterate type="el" backwards="0">
                                    <p:tmAbs val="0"/>
                                  </p:iterate>
                                  <p:childTnLst>
                                    <p:set>
                                      <p:cBhvr>
                                        <p:cTn id="214" fill="hold">
                                          <p:stCondLst>
                                            <p:cond delay="0"/>
                                          </p:stCondLst>
                                        </p:cTn>
                                        <p:tgtEl>
                                          <p:spTgt spid="555"/>
                                        </p:tgtEl>
                                        <p:attrNameLst>
                                          <p:attrName>style.visibility</p:attrName>
                                        </p:attrNameLst>
                                      </p:cBhvr>
                                      <p:to>
                                        <p:strVal val="hidden"/>
                                      </p:to>
                                    </p:set>
                                  </p:childTnLst>
                                </p:cTn>
                              </p:par>
                            </p:childTnLst>
                          </p:cTn>
                        </p:par>
                        <p:par>
                          <p:cTn id="215" fill="hold">
                            <p:stCondLst>
                              <p:cond delay="0"/>
                            </p:stCondLst>
                            <p:childTnLst>
                              <p:par>
                                <p:cTn id="216" presetClass="exit" nodeType="afterEffect" presetSubtype="0" presetID="1" grpId="52" fill="hold">
                                  <p:stCondLst>
                                    <p:cond delay="0"/>
                                  </p:stCondLst>
                                  <p:iterate type="el" backwards="0">
                                    <p:tmAbs val="0"/>
                                  </p:iterate>
                                  <p:childTnLst>
                                    <p:set>
                                      <p:cBhvr>
                                        <p:cTn id="217" fill="hold">
                                          <p:stCondLst>
                                            <p:cond delay="0"/>
                                          </p:stCondLst>
                                        </p:cTn>
                                        <p:tgtEl>
                                          <p:spTgt spid="556"/>
                                        </p:tgtEl>
                                        <p:attrNameLst>
                                          <p:attrName>style.visibility</p:attrName>
                                        </p:attrNameLst>
                                      </p:cBhvr>
                                      <p:to>
                                        <p:strVal val="hidden"/>
                                      </p:to>
                                    </p:set>
                                  </p:childTnLst>
                                </p:cTn>
                              </p:par>
                            </p:childTnLst>
                          </p:cTn>
                        </p:par>
                        <p:par>
                          <p:cTn id="218" fill="hold">
                            <p:stCondLst>
                              <p:cond delay="0"/>
                            </p:stCondLst>
                            <p:childTnLst>
                              <p:par>
                                <p:cTn id="219" presetClass="exit" nodeType="afterEffect" presetSubtype="0" presetID="1" grpId="53" fill="hold">
                                  <p:stCondLst>
                                    <p:cond delay="0"/>
                                  </p:stCondLst>
                                  <p:iterate type="el" backwards="0">
                                    <p:tmAbs val="0"/>
                                  </p:iterate>
                                  <p:childTnLst>
                                    <p:set>
                                      <p:cBhvr>
                                        <p:cTn id="220" fill="hold">
                                          <p:stCondLst>
                                            <p:cond delay="0"/>
                                          </p:stCondLst>
                                        </p:cTn>
                                        <p:tgtEl>
                                          <p:spTgt spid="557"/>
                                        </p:tgtEl>
                                        <p:attrNameLst>
                                          <p:attrName>style.visibility</p:attrName>
                                        </p:attrNameLst>
                                      </p:cBhvr>
                                      <p:to>
                                        <p:strVal val="hidden"/>
                                      </p:to>
                                    </p:set>
                                  </p:childTnLst>
                                </p:cTn>
                              </p:par>
                            </p:childTnLst>
                          </p:cTn>
                        </p:par>
                        <p:par>
                          <p:cTn id="221" fill="hold">
                            <p:stCondLst>
                              <p:cond delay="0"/>
                            </p:stCondLst>
                            <p:childTnLst>
                              <p:par>
                                <p:cTn id="222" presetClass="entr" nodeType="afterEffect" presetSubtype="16" presetID="23" grpId="54" fill="hold">
                                  <p:stCondLst>
                                    <p:cond delay="0"/>
                                  </p:stCondLst>
                                  <p:iterate type="el" backwards="0">
                                    <p:tmAbs val="0"/>
                                  </p:iterate>
                                  <p:childTnLst>
                                    <p:set>
                                      <p:cBhvr>
                                        <p:cTn id="223" fill="hold"/>
                                        <p:tgtEl>
                                          <p:spTgt spid="570"/>
                                        </p:tgtEl>
                                        <p:attrNameLst>
                                          <p:attrName>style.visibility</p:attrName>
                                        </p:attrNameLst>
                                      </p:cBhvr>
                                      <p:to>
                                        <p:strVal val="visible"/>
                                      </p:to>
                                    </p:set>
                                    <p:anim calcmode="lin" valueType="num">
                                      <p:cBhvr>
                                        <p:cTn id="224" dur="750" fill="hold"/>
                                        <p:tgtEl>
                                          <p:spTgt spid="570"/>
                                        </p:tgtEl>
                                        <p:attrNameLst>
                                          <p:attrName>ppt_w</p:attrName>
                                        </p:attrNameLst>
                                      </p:cBhvr>
                                      <p:tavLst>
                                        <p:tav tm="0">
                                          <p:val>
                                            <p:fltVal val="0"/>
                                          </p:val>
                                        </p:tav>
                                        <p:tav tm="100000">
                                          <p:val>
                                            <p:strVal val="#ppt_w"/>
                                          </p:val>
                                        </p:tav>
                                      </p:tavLst>
                                    </p:anim>
                                    <p:anim calcmode="lin" valueType="num">
                                      <p:cBhvr>
                                        <p:cTn id="225" dur="750" fill="hold"/>
                                        <p:tgtEl>
                                          <p:spTgt spid="570"/>
                                        </p:tgtEl>
                                        <p:attrNameLst>
                                          <p:attrName>ppt_h</p:attrName>
                                        </p:attrNameLst>
                                      </p:cBhvr>
                                      <p:tavLst>
                                        <p:tav tm="0">
                                          <p:val>
                                            <p:fltVal val="0"/>
                                          </p:val>
                                        </p:tav>
                                        <p:tav tm="100000">
                                          <p:val>
                                            <p:strVal val="#ppt_h"/>
                                          </p:val>
                                        </p:tav>
                                      </p:tavLst>
                                    </p:anim>
                                  </p:childTnLst>
                                </p:cTn>
                              </p:par>
                            </p:childTnLst>
                          </p:cTn>
                        </p:par>
                        <p:par>
                          <p:cTn id="226" fill="hold">
                            <p:stCondLst>
                              <p:cond delay="750"/>
                            </p:stCondLst>
                            <p:childTnLst>
                              <p:par>
                                <p:cTn id="227" presetClass="entr" nodeType="afterEffect" presetSubtype="16" presetID="23" grpId="55" fill="hold">
                                  <p:stCondLst>
                                    <p:cond delay="0"/>
                                  </p:stCondLst>
                                  <p:iterate type="el" backwards="0">
                                    <p:tmAbs val="0"/>
                                  </p:iterate>
                                  <p:childTnLst>
                                    <p:set>
                                      <p:cBhvr>
                                        <p:cTn id="228" fill="hold"/>
                                        <p:tgtEl>
                                          <p:spTgt spid="571"/>
                                        </p:tgtEl>
                                        <p:attrNameLst>
                                          <p:attrName>style.visibility</p:attrName>
                                        </p:attrNameLst>
                                      </p:cBhvr>
                                      <p:to>
                                        <p:strVal val="visible"/>
                                      </p:to>
                                    </p:set>
                                    <p:anim calcmode="lin" valueType="num">
                                      <p:cBhvr>
                                        <p:cTn id="229" dur="750" fill="hold"/>
                                        <p:tgtEl>
                                          <p:spTgt spid="571"/>
                                        </p:tgtEl>
                                        <p:attrNameLst>
                                          <p:attrName>ppt_w</p:attrName>
                                        </p:attrNameLst>
                                      </p:cBhvr>
                                      <p:tavLst>
                                        <p:tav tm="0">
                                          <p:val>
                                            <p:fltVal val="0"/>
                                          </p:val>
                                        </p:tav>
                                        <p:tav tm="100000">
                                          <p:val>
                                            <p:strVal val="#ppt_w"/>
                                          </p:val>
                                        </p:tav>
                                      </p:tavLst>
                                    </p:anim>
                                    <p:anim calcmode="lin" valueType="num">
                                      <p:cBhvr>
                                        <p:cTn id="230" dur="750" fill="hold"/>
                                        <p:tgtEl>
                                          <p:spTgt spid="571"/>
                                        </p:tgtEl>
                                        <p:attrNameLst>
                                          <p:attrName>ppt_h</p:attrName>
                                        </p:attrNameLst>
                                      </p:cBhvr>
                                      <p:tavLst>
                                        <p:tav tm="0">
                                          <p:val>
                                            <p:fltVal val="0"/>
                                          </p:val>
                                        </p:tav>
                                        <p:tav tm="100000">
                                          <p:val>
                                            <p:strVal val="#ppt_h"/>
                                          </p:val>
                                        </p:tav>
                                      </p:tavLst>
                                    </p:anim>
                                  </p:childTnLst>
                                </p:cTn>
                              </p:par>
                            </p:childTnLst>
                          </p:cTn>
                        </p:par>
                        <p:par>
                          <p:cTn id="231" fill="hold">
                            <p:stCondLst>
                              <p:cond delay="1500"/>
                            </p:stCondLst>
                            <p:childTnLst>
                              <p:par>
                                <p:cTn id="232" presetClass="entr" nodeType="afterEffect" presetSubtype="16" presetID="23" grpId="56" fill="hold">
                                  <p:stCondLst>
                                    <p:cond delay="0"/>
                                  </p:stCondLst>
                                  <p:iterate type="el" backwards="0">
                                    <p:tmAbs val="0"/>
                                  </p:iterate>
                                  <p:childTnLst>
                                    <p:set>
                                      <p:cBhvr>
                                        <p:cTn id="233" fill="hold"/>
                                        <p:tgtEl>
                                          <p:spTgt spid="510"/>
                                        </p:tgtEl>
                                        <p:attrNameLst>
                                          <p:attrName>style.visibility</p:attrName>
                                        </p:attrNameLst>
                                      </p:cBhvr>
                                      <p:to>
                                        <p:strVal val="visible"/>
                                      </p:to>
                                    </p:set>
                                    <p:anim calcmode="lin" valueType="num">
                                      <p:cBhvr>
                                        <p:cTn id="234" dur="750" fill="hold"/>
                                        <p:tgtEl>
                                          <p:spTgt spid="510"/>
                                        </p:tgtEl>
                                        <p:attrNameLst>
                                          <p:attrName>ppt_w</p:attrName>
                                        </p:attrNameLst>
                                      </p:cBhvr>
                                      <p:tavLst>
                                        <p:tav tm="0">
                                          <p:val>
                                            <p:fltVal val="0"/>
                                          </p:val>
                                        </p:tav>
                                        <p:tav tm="100000">
                                          <p:val>
                                            <p:strVal val="#ppt_w"/>
                                          </p:val>
                                        </p:tav>
                                      </p:tavLst>
                                    </p:anim>
                                    <p:anim calcmode="lin" valueType="num">
                                      <p:cBhvr>
                                        <p:cTn id="235" dur="750" fill="hold"/>
                                        <p:tgtEl>
                                          <p:spTgt spid="510"/>
                                        </p:tgtEl>
                                        <p:attrNameLst>
                                          <p:attrName>ppt_h</p:attrName>
                                        </p:attrNameLst>
                                      </p:cBhvr>
                                      <p:tavLst>
                                        <p:tav tm="0">
                                          <p:val>
                                            <p:fltVal val="0"/>
                                          </p:val>
                                        </p:tav>
                                        <p:tav tm="100000">
                                          <p:val>
                                            <p:strVal val="#ppt_h"/>
                                          </p:val>
                                        </p:tav>
                                      </p:tavLst>
                                    </p:anim>
                                  </p:childTnLst>
                                </p:cTn>
                              </p:par>
                            </p:childTnLst>
                          </p:cTn>
                        </p:par>
                        <p:par>
                          <p:cTn id="236" fill="hold">
                            <p:stCondLst>
                              <p:cond delay="2250"/>
                            </p:stCondLst>
                            <p:childTnLst>
                              <p:par>
                                <p:cTn id="237" presetClass="entr" nodeType="afterEffect" presetSubtype="16" presetID="23" grpId="57" fill="hold">
                                  <p:stCondLst>
                                    <p:cond delay="0"/>
                                  </p:stCondLst>
                                  <p:iterate type="el" backwards="0">
                                    <p:tmAbs val="0"/>
                                  </p:iterate>
                                  <p:childTnLst>
                                    <p:set>
                                      <p:cBhvr>
                                        <p:cTn id="238" fill="hold"/>
                                        <p:tgtEl>
                                          <p:spTgt spid="573"/>
                                        </p:tgtEl>
                                        <p:attrNameLst>
                                          <p:attrName>style.visibility</p:attrName>
                                        </p:attrNameLst>
                                      </p:cBhvr>
                                      <p:to>
                                        <p:strVal val="visible"/>
                                      </p:to>
                                    </p:set>
                                    <p:anim calcmode="lin" valueType="num">
                                      <p:cBhvr>
                                        <p:cTn id="239" dur="750" fill="hold"/>
                                        <p:tgtEl>
                                          <p:spTgt spid="573"/>
                                        </p:tgtEl>
                                        <p:attrNameLst>
                                          <p:attrName>ppt_w</p:attrName>
                                        </p:attrNameLst>
                                      </p:cBhvr>
                                      <p:tavLst>
                                        <p:tav tm="0">
                                          <p:val>
                                            <p:fltVal val="0"/>
                                          </p:val>
                                        </p:tav>
                                        <p:tav tm="100000">
                                          <p:val>
                                            <p:strVal val="#ppt_w"/>
                                          </p:val>
                                        </p:tav>
                                      </p:tavLst>
                                    </p:anim>
                                    <p:anim calcmode="lin" valueType="num">
                                      <p:cBhvr>
                                        <p:cTn id="240" dur="750" fill="hold"/>
                                        <p:tgtEl>
                                          <p:spTgt spid="573"/>
                                        </p:tgtEl>
                                        <p:attrNameLst>
                                          <p:attrName>ppt_h</p:attrName>
                                        </p:attrNameLst>
                                      </p:cBhvr>
                                      <p:tavLst>
                                        <p:tav tm="0">
                                          <p:val>
                                            <p:fltVal val="0"/>
                                          </p:val>
                                        </p:tav>
                                        <p:tav tm="100000">
                                          <p:val>
                                            <p:strVal val="#ppt_h"/>
                                          </p:val>
                                        </p:tav>
                                      </p:tavLst>
                                    </p:anim>
                                  </p:childTnLst>
                                </p:cTn>
                              </p:par>
                            </p:childTnLst>
                          </p:cTn>
                        </p:par>
                        <p:par>
                          <p:cTn id="241" fill="hold">
                            <p:stCondLst>
                              <p:cond delay="3000"/>
                            </p:stCondLst>
                            <p:childTnLst>
                              <p:par>
                                <p:cTn id="242" presetClass="entr" nodeType="afterEffect" presetSubtype="16" presetID="23" grpId="58" fill="hold">
                                  <p:stCondLst>
                                    <p:cond delay="0"/>
                                  </p:stCondLst>
                                  <p:iterate type="el" backwards="0">
                                    <p:tmAbs val="0"/>
                                  </p:iterate>
                                  <p:childTnLst>
                                    <p:set>
                                      <p:cBhvr>
                                        <p:cTn id="243" fill="hold"/>
                                        <p:tgtEl>
                                          <p:spTgt spid="572"/>
                                        </p:tgtEl>
                                        <p:attrNameLst>
                                          <p:attrName>style.visibility</p:attrName>
                                        </p:attrNameLst>
                                      </p:cBhvr>
                                      <p:to>
                                        <p:strVal val="visible"/>
                                      </p:to>
                                    </p:set>
                                    <p:anim calcmode="lin" valueType="num">
                                      <p:cBhvr>
                                        <p:cTn id="244" dur="750" fill="hold"/>
                                        <p:tgtEl>
                                          <p:spTgt spid="572"/>
                                        </p:tgtEl>
                                        <p:attrNameLst>
                                          <p:attrName>ppt_w</p:attrName>
                                        </p:attrNameLst>
                                      </p:cBhvr>
                                      <p:tavLst>
                                        <p:tav tm="0">
                                          <p:val>
                                            <p:fltVal val="0"/>
                                          </p:val>
                                        </p:tav>
                                        <p:tav tm="100000">
                                          <p:val>
                                            <p:strVal val="#ppt_w"/>
                                          </p:val>
                                        </p:tav>
                                      </p:tavLst>
                                    </p:anim>
                                    <p:anim calcmode="lin" valueType="num">
                                      <p:cBhvr>
                                        <p:cTn id="245" dur="750" fill="hold"/>
                                        <p:tgtEl>
                                          <p:spTgt spid="572"/>
                                        </p:tgtEl>
                                        <p:attrNameLst>
                                          <p:attrName>ppt_h</p:attrName>
                                        </p:attrNameLst>
                                      </p:cBhvr>
                                      <p:tavLst>
                                        <p:tav tm="0">
                                          <p:val>
                                            <p:fltVal val="0"/>
                                          </p:val>
                                        </p:tav>
                                        <p:tav tm="100000">
                                          <p:val>
                                            <p:strVal val="#ppt_h"/>
                                          </p:val>
                                        </p:tav>
                                      </p:tavLst>
                                    </p:anim>
                                  </p:childTnLst>
                                </p:cTn>
                              </p:par>
                            </p:childTnLst>
                          </p:cTn>
                        </p:par>
                        <p:par>
                          <p:cTn id="246" fill="hold">
                            <p:stCondLst>
                              <p:cond delay="3750"/>
                            </p:stCondLst>
                            <p:childTnLst>
                              <p:par>
                                <p:cTn id="247" presetClass="entr" nodeType="afterEffect" presetSubtype="16" presetID="23" grpId="59" fill="hold">
                                  <p:stCondLst>
                                    <p:cond delay="0"/>
                                  </p:stCondLst>
                                  <p:iterate type="el" backwards="0">
                                    <p:tmAbs val="0"/>
                                  </p:iterate>
                                  <p:childTnLst>
                                    <p:set>
                                      <p:cBhvr>
                                        <p:cTn id="248" fill="hold"/>
                                        <p:tgtEl>
                                          <p:spTgt spid="509"/>
                                        </p:tgtEl>
                                        <p:attrNameLst>
                                          <p:attrName>style.visibility</p:attrName>
                                        </p:attrNameLst>
                                      </p:cBhvr>
                                      <p:to>
                                        <p:strVal val="visible"/>
                                      </p:to>
                                    </p:set>
                                    <p:anim calcmode="lin" valueType="num">
                                      <p:cBhvr>
                                        <p:cTn id="249" dur="750" fill="hold"/>
                                        <p:tgtEl>
                                          <p:spTgt spid="509"/>
                                        </p:tgtEl>
                                        <p:attrNameLst>
                                          <p:attrName>ppt_w</p:attrName>
                                        </p:attrNameLst>
                                      </p:cBhvr>
                                      <p:tavLst>
                                        <p:tav tm="0">
                                          <p:val>
                                            <p:fltVal val="0"/>
                                          </p:val>
                                        </p:tav>
                                        <p:tav tm="100000">
                                          <p:val>
                                            <p:strVal val="#ppt_w"/>
                                          </p:val>
                                        </p:tav>
                                      </p:tavLst>
                                    </p:anim>
                                    <p:anim calcmode="lin" valueType="num">
                                      <p:cBhvr>
                                        <p:cTn id="250" dur="750" fill="hold"/>
                                        <p:tgtEl>
                                          <p:spTgt spid="509"/>
                                        </p:tgtEl>
                                        <p:attrNameLst>
                                          <p:attrName>ppt_h</p:attrName>
                                        </p:attrNameLst>
                                      </p:cBhvr>
                                      <p:tavLst>
                                        <p:tav tm="0">
                                          <p:val>
                                            <p:fltVal val="0"/>
                                          </p:val>
                                        </p:tav>
                                        <p:tav tm="100000">
                                          <p:val>
                                            <p:strVal val="#ppt_h"/>
                                          </p:val>
                                        </p:tav>
                                      </p:tavLst>
                                    </p:anim>
                                  </p:childTnLst>
                                </p:cTn>
                              </p:par>
                            </p:childTnLst>
                          </p:cTn>
                        </p:par>
                        <p:par>
                          <p:cTn id="251" fill="hold">
                            <p:stCondLst>
                              <p:cond delay="4500"/>
                            </p:stCondLst>
                            <p:childTnLst>
                              <p:par>
                                <p:cTn id="252" presetClass="entr" nodeType="afterEffect" presetSubtype="16" presetID="23" grpId="60" fill="hold">
                                  <p:stCondLst>
                                    <p:cond delay="0"/>
                                  </p:stCondLst>
                                  <p:iterate type="el" backwards="0">
                                    <p:tmAbs val="0"/>
                                  </p:iterate>
                                  <p:childTnLst>
                                    <p:set>
                                      <p:cBhvr>
                                        <p:cTn id="253" fill="hold"/>
                                        <p:tgtEl>
                                          <p:spTgt spid="575"/>
                                        </p:tgtEl>
                                        <p:attrNameLst>
                                          <p:attrName>style.visibility</p:attrName>
                                        </p:attrNameLst>
                                      </p:cBhvr>
                                      <p:to>
                                        <p:strVal val="visible"/>
                                      </p:to>
                                    </p:set>
                                    <p:anim calcmode="lin" valueType="num">
                                      <p:cBhvr>
                                        <p:cTn id="254" dur="750" fill="hold"/>
                                        <p:tgtEl>
                                          <p:spTgt spid="575"/>
                                        </p:tgtEl>
                                        <p:attrNameLst>
                                          <p:attrName>ppt_w</p:attrName>
                                        </p:attrNameLst>
                                      </p:cBhvr>
                                      <p:tavLst>
                                        <p:tav tm="0">
                                          <p:val>
                                            <p:fltVal val="0"/>
                                          </p:val>
                                        </p:tav>
                                        <p:tav tm="100000">
                                          <p:val>
                                            <p:strVal val="#ppt_w"/>
                                          </p:val>
                                        </p:tav>
                                      </p:tavLst>
                                    </p:anim>
                                    <p:anim calcmode="lin" valueType="num">
                                      <p:cBhvr>
                                        <p:cTn id="255" dur="750" fill="hold"/>
                                        <p:tgtEl>
                                          <p:spTgt spid="575"/>
                                        </p:tgtEl>
                                        <p:attrNameLst>
                                          <p:attrName>ppt_h</p:attrName>
                                        </p:attrNameLst>
                                      </p:cBhvr>
                                      <p:tavLst>
                                        <p:tav tm="0">
                                          <p:val>
                                            <p:fltVal val="0"/>
                                          </p:val>
                                        </p:tav>
                                        <p:tav tm="100000">
                                          <p:val>
                                            <p:strVal val="#ppt_h"/>
                                          </p:val>
                                        </p:tav>
                                      </p:tavLst>
                                    </p:anim>
                                  </p:childTnLst>
                                </p:cTn>
                              </p:par>
                            </p:childTnLst>
                          </p:cTn>
                        </p:par>
                        <p:par>
                          <p:cTn id="256" fill="hold">
                            <p:stCondLst>
                              <p:cond delay="5250"/>
                            </p:stCondLst>
                            <p:childTnLst>
                              <p:par>
                                <p:cTn id="257" presetClass="entr" nodeType="afterEffect" presetSubtype="16" presetID="23" grpId="61" fill="hold">
                                  <p:stCondLst>
                                    <p:cond delay="0"/>
                                  </p:stCondLst>
                                  <p:iterate type="el" backwards="0">
                                    <p:tmAbs val="0"/>
                                  </p:iterate>
                                  <p:childTnLst>
                                    <p:set>
                                      <p:cBhvr>
                                        <p:cTn id="258" fill="hold"/>
                                        <p:tgtEl>
                                          <p:spTgt spid="576"/>
                                        </p:tgtEl>
                                        <p:attrNameLst>
                                          <p:attrName>style.visibility</p:attrName>
                                        </p:attrNameLst>
                                      </p:cBhvr>
                                      <p:to>
                                        <p:strVal val="visible"/>
                                      </p:to>
                                    </p:set>
                                    <p:anim calcmode="lin" valueType="num">
                                      <p:cBhvr>
                                        <p:cTn id="259" dur="750" fill="hold"/>
                                        <p:tgtEl>
                                          <p:spTgt spid="576"/>
                                        </p:tgtEl>
                                        <p:attrNameLst>
                                          <p:attrName>ppt_w</p:attrName>
                                        </p:attrNameLst>
                                      </p:cBhvr>
                                      <p:tavLst>
                                        <p:tav tm="0">
                                          <p:val>
                                            <p:fltVal val="0"/>
                                          </p:val>
                                        </p:tav>
                                        <p:tav tm="100000">
                                          <p:val>
                                            <p:strVal val="#ppt_w"/>
                                          </p:val>
                                        </p:tav>
                                      </p:tavLst>
                                    </p:anim>
                                    <p:anim calcmode="lin" valueType="num">
                                      <p:cBhvr>
                                        <p:cTn id="260" dur="750" fill="hold"/>
                                        <p:tgtEl>
                                          <p:spTgt spid="576"/>
                                        </p:tgtEl>
                                        <p:attrNameLst>
                                          <p:attrName>ppt_h</p:attrName>
                                        </p:attrNameLst>
                                      </p:cBhvr>
                                      <p:tavLst>
                                        <p:tav tm="0">
                                          <p:val>
                                            <p:fltVal val="0"/>
                                          </p:val>
                                        </p:tav>
                                        <p:tav tm="100000">
                                          <p:val>
                                            <p:strVal val="#ppt_h"/>
                                          </p:val>
                                        </p:tav>
                                      </p:tavLst>
                                    </p:anim>
                                  </p:childTnLst>
                                </p:cTn>
                              </p:par>
                            </p:childTnLst>
                          </p:cTn>
                        </p:par>
                        <p:par>
                          <p:cTn id="261" fill="hold">
                            <p:stCondLst>
                              <p:cond delay="6000"/>
                            </p:stCondLst>
                            <p:childTnLst>
                              <p:par>
                                <p:cTn id="262" presetClass="entr" nodeType="afterEffect" presetSubtype="16" presetID="23" grpId="62" fill="hold">
                                  <p:stCondLst>
                                    <p:cond delay="0"/>
                                  </p:stCondLst>
                                  <p:iterate type="el" backwards="0">
                                    <p:tmAbs val="0"/>
                                  </p:iterate>
                                  <p:childTnLst>
                                    <p:set>
                                      <p:cBhvr>
                                        <p:cTn id="263" fill="hold"/>
                                        <p:tgtEl>
                                          <p:spTgt spid="574"/>
                                        </p:tgtEl>
                                        <p:attrNameLst>
                                          <p:attrName>style.visibility</p:attrName>
                                        </p:attrNameLst>
                                      </p:cBhvr>
                                      <p:to>
                                        <p:strVal val="visible"/>
                                      </p:to>
                                    </p:set>
                                    <p:anim calcmode="lin" valueType="num">
                                      <p:cBhvr>
                                        <p:cTn id="264" dur="750" fill="hold"/>
                                        <p:tgtEl>
                                          <p:spTgt spid="574"/>
                                        </p:tgtEl>
                                        <p:attrNameLst>
                                          <p:attrName>ppt_w</p:attrName>
                                        </p:attrNameLst>
                                      </p:cBhvr>
                                      <p:tavLst>
                                        <p:tav tm="0">
                                          <p:val>
                                            <p:fltVal val="0"/>
                                          </p:val>
                                        </p:tav>
                                        <p:tav tm="100000">
                                          <p:val>
                                            <p:strVal val="#ppt_w"/>
                                          </p:val>
                                        </p:tav>
                                      </p:tavLst>
                                    </p:anim>
                                    <p:anim calcmode="lin" valueType="num">
                                      <p:cBhvr>
                                        <p:cTn id="265" dur="750" fill="hold"/>
                                        <p:tgtEl>
                                          <p:spTgt spid="574"/>
                                        </p:tgtEl>
                                        <p:attrNameLst>
                                          <p:attrName>ppt_h</p:attrName>
                                        </p:attrNameLst>
                                      </p:cBhvr>
                                      <p:tavLst>
                                        <p:tav tm="0">
                                          <p:val>
                                            <p:fltVal val="0"/>
                                          </p:val>
                                        </p:tav>
                                        <p:tav tm="100000">
                                          <p:val>
                                            <p:strVal val="#ppt_h"/>
                                          </p:val>
                                        </p:tav>
                                      </p:tavLst>
                                    </p:anim>
                                  </p:childTnLst>
                                </p:cTn>
                              </p:par>
                            </p:childTnLst>
                          </p:cTn>
                        </p:par>
                        <p:par>
                          <p:cTn id="266" fill="hold">
                            <p:stCondLst>
                              <p:cond delay="6750"/>
                            </p:stCondLst>
                            <p:childTnLst>
                              <p:par>
                                <p:cTn id="267" presetClass="entr" nodeType="afterEffect" presetSubtype="16" presetID="23" grpId="63" fill="hold">
                                  <p:stCondLst>
                                    <p:cond delay="0"/>
                                  </p:stCondLst>
                                  <p:iterate type="el" backwards="0">
                                    <p:tmAbs val="0"/>
                                  </p:iterate>
                                  <p:childTnLst>
                                    <p:set>
                                      <p:cBhvr>
                                        <p:cTn id="268" fill="hold"/>
                                        <p:tgtEl>
                                          <p:spTgt spid="511"/>
                                        </p:tgtEl>
                                        <p:attrNameLst>
                                          <p:attrName>style.visibility</p:attrName>
                                        </p:attrNameLst>
                                      </p:cBhvr>
                                      <p:to>
                                        <p:strVal val="visible"/>
                                      </p:to>
                                    </p:set>
                                    <p:anim calcmode="lin" valueType="num">
                                      <p:cBhvr>
                                        <p:cTn id="269" dur="750" fill="hold"/>
                                        <p:tgtEl>
                                          <p:spTgt spid="511"/>
                                        </p:tgtEl>
                                        <p:attrNameLst>
                                          <p:attrName>ppt_w</p:attrName>
                                        </p:attrNameLst>
                                      </p:cBhvr>
                                      <p:tavLst>
                                        <p:tav tm="0">
                                          <p:val>
                                            <p:fltVal val="0"/>
                                          </p:val>
                                        </p:tav>
                                        <p:tav tm="100000">
                                          <p:val>
                                            <p:strVal val="#ppt_w"/>
                                          </p:val>
                                        </p:tav>
                                      </p:tavLst>
                                    </p:anim>
                                    <p:anim calcmode="lin" valueType="num">
                                      <p:cBhvr>
                                        <p:cTn id="270" dur="750" fill="hold"/>
                                        <p:tgtEl>
                                          <p:spTgt spid="511"/>
                                        </p:tgtEl>
                                        <p:attrNameLst>
                                          <p:attrName>ppt_h</p:attrName>
                                        </p:attrNameLst>
                                      </p:cBhvr>
                                      <p:tavLst>
                                        <p:tav tm="0">
                                          <p:val>
                                            <p:fltVal val="0"/>
                                          </p:val>
                                        </p:tav>
                                        <p:tav tm="100000">
                                          <p:val>
                                            <p:strVal val="#ppt_h"/>
                                          </p:val>
                                        </p:tav>
                                      </p:tavLst>
                                    </p:anim>
                                  </p:childTnLst>
                                </p:cTn>
                              </p:par>
                            </p:childTnLst>
                          </p:cTn>
                        </p:par>
                        <p:par>
                          <p:cTn id="271" fill="hold">
                            <p:stCondLst>
                              <p:cond delay="7500"/>
                            </p:stCondLst>
                            <p:childTnLst>
                              <p:par>
                                <p:cTn id="272" presetClass="entr" nodeType="afterEffect" presetSubtype="16" presetID="23" grpId="64" fill="hold">
                                  <p:stCondLst>
                                    <p:cond delay="0"/>
                                  </p:stCondLst>
                                  <p:iterate type="el" backwards="0">
                                    <p:tmAbs val="0"/>
                                  </p:iterate>
                                  <p:childTnLst>
                                    <p:set>
                                      <p:cBhvr>
                                        <p:cTn id="273" fill="hold"/>
                                        <p:tgtEl>
                                          <p:spTgt spid="507"/>
                                        </p:tgtEl>
                                        <p:attrNameLst>
                                          <p:attrName>style.visibility</p:attrName>
                                        </p:attrNameLst>
                                      </p:cBhvr>
                                      <p:to>
                                        <p:strVal val="visible"/>
                                      </p:to>
                                    </p:set>
                                    <p:anim calcmode="lin" valueType="num">
                                      <p:cBhvr>
                                        <p:cTn id="274" dur="750" fill="hold"/>
                                        <p:tgtEl>
                                          <p:spTgt spid="507"/>
                                        </p:tgtEl>
                                        <p:attrNameLst>
                                          <p:attrName>ppt_w</p:attrName>
                                        </p:attrNameLst>
                                      </p:cBhvr>
                                      <p:tavLst>
                                        <p:tav tm="0">
                                          <p:val>
                                            <p:fltVal val="0"/>
                                          </p:val>
                                        </p:tav>
                                        <p:tav tm="100000">
                                          <p:val>
                                            <p:strVal val="#ppt_w"/>
                                          </p:val>
                                        </p:tav>
                                      </p:tavLst>
                                    </p:anim>
                                    <p:anim calcmode="lin" valueType="num">
                                      <p:cBhvr>
                                        <p:cTn id="275" dur="750" fill="hold"/>
                                        <p:tgtEl>
                                          <p:spTgt spid="507"/>
                                        </p:tgtEl>
                                        <p:attrNameLst>
                                          <p:attrName>ppt_h</p:attrName>
                                        </p:attrNameLst>
                                      </p:cBhvr>
                                      <p:tavLst>
                                        <p:tav tm="0">
                                          <p:val>
                                            <p:fltVal val="0"/>
                                          </p:val>
                                        </p:tav>
                                        <p:tav tm="100000">
                                          <p:val>
                                            <p:strVal val="#ppt_h"/>
                                          </p:val>
                                        </p:tav>
                                      </p:tavLst>
                                    </p:anim>
                                  </p:childTnLst>
                                </p:cTn>
                              </p:par>
                            </p:childTnLst>
                          </p:cTn>
                        </p:par>
                        <p:par>
                          <p:cTn id="276" fill="hold">
                            <p:stCondLst>
                              <p:cond delay="8250"/>
                            </p:stCondLst>
                            <p:childTnLst>
                              <p:par>
                                <p:cTn id="277" presetClass="entr" nodeType="afterEffect" presetSubtype="16" presetID="23" grpId="65" fill="hold">
                                  <p:stCondLst>
                                    <p:cond delay="0"/>
                                  </p:stCondLst>
                                  <p:iterate type="el" backwards="0">
                                    <p:tmAbs val="0"/>
                                  </p:iterate>
                                  <p:childTnLst>
                                    <p:set>
                                      <p:cBhvr>
                                        <p:cTn id="278" fill="hold"/>
                                        <p:tgtEl>
                                          <p:spTgt spid="577"/>
                                        </p:tgtEl>
                                        <p:attrNameLst>
                                          <p:attrName>style.visibility</p:attrName>
                                        </p:attrNameLst>
                                      </p:cBhvr>
                                      <p:to>
                                        <p:strVal val="visible"/>
                                      </p:to>
                                    </p:set>
                                    <p:anim calcmode="lin" valueType="num">
                                      <p:cBhvr>
                                        <p:cTn id="279" dur="750" fill="hold"/>
                                        <p:tgtEl>
                                          <p:spTgt spid="577"/>
                                        </p:tgtEl>
                                        <p:attrNameLst>
                                          <p:attrName>ppt_w</p:attrName>
                                        </p:attrNameLst>
                                      </p:cBhvr>
                                      <p:tavLst>
                                        <p:tav tm="0">
                                          <p:val>
                                            <p:fltVal val="0"/>
                                          </p:val>
                                        </p:tav>
                                        <p:tav tm="100000">
                                          <p:val>
                                            <p:strVal val="#ppt_w"/>
                                          </p:val>
                                        </p:tav>
                                      </p:tavLst>
                                    </p:anim>
                                    <p:anim calcmode="lin" valueType="num">
                                      <p:cBhvr>
                                        <p:cTn id="280" dur="750" fill="hold"/>
                                        <p:tgtEl>
                                          <p:spTgt spid="577"/>
                                        </p:tgtEl>
                                        <p:attrNameLst>
                                          <p:attrName>ppt_h</p:attrName>
                                        </p:attrNameLst>
                                      </p:cBhvr>
                                      <p:tavLst>
                                        <p:tav tm="0">
                                          <p:val>
                                            <p:fltVal val="0"/>
                                          </p:val>
                                        </p:tav>
                                        <p:tav tm="100000">
                                          <p:val>
                                            <p:strVal val="#ppt_h"/>
                                          </p:val>
                                        </p:tav>
                                      </p:tavLst>
                                    </p:anim>
                                  </p:childTnLst>
                                </p:cTn>
                              </p:par>
                            </p:childTnLst>
                          </p:cTn>
                        </p:par>
                        <p:par>
                          <p:cTn id="281" fill="hold">
                            <p:stCondLst>
                              <p:cond delay="9000"/>
                            </p:stCondLst>
                            <p:childTnLst>
                              <p:par>
                                <p:cTn id="282" presetClass="entr" nodeType="afterEffect" presetSubtype="16" presetID="23" grpId="66" fill="hold">
                                  <p:stCondLst>
                                    <p:cond delay="0"/>
                                  </p:stCondLst>
                                  <p:iterate type="el" backwards="0">
                                    <p:tmAbs val="0"/>
                                  </p:iterate>
                                  <p:childTnLst>
                                    <p:set>
                                      <p:cBhvr>
                                        <p:cTn id="283" fill="hold"/>
                                        <p:tgtEl>
                                          <p:spTgt spid="578"/>
                                        </p:tgtEl>
                                        <p:attrNameLst>
                                          <p:attrName>style.visibility</p:attrName>
                                        </p:attrNameLst>
                                      </p:cBhvr>
                                      <p:to>
                                        <p:strVal val="visible"/>
                                      </p:to>
                                    </p:set>
                                    <p:anim calcmode="lin" valueType="num">
                                      <p:cBhvr>
                                        <p:cTn id="284" dur="750" fill="hold"/>
                                        <p:tgtEl>
                                          <p:spTgt spid="578"/>
                                        </p:tgtEl>
                                        <p:attrNameLst>
                                          <p:attrName>ppt_w</p:attrName>
                                        </p:attrNameLst>
                                      </p:cBhvr>
                                      <p:tavLst>
                                        <p:tav tm="0">
                                          <p:val>
                                            <p:fltVal val="0"/>
                                          </p:val>
                                        </p:tav>
                                        <p:tav tm="100000">
                                          <p:val>
                                            <p:strVal val="#ppt_w"/>
                                          </p:val>
                                        </p:tav>
                                      </p:tavLst>
                                    </p:anim>
                                    <p:anim calcmode="lin" valueType="num">
                                      <p:cBhvr>
                                        <p:cTn id="285" dur="750" fill="hold"/>
                                        <p:tgtEl>
                                          <p:spTgt spid="578"/>
                                        </p:tgtEl>
                                        <p:attrNameLst>
                                          <p:attrName>ppt_h</p:attrName>
                                        </p:attrNameLst>
                                      </p:cBhvr>
                                      <p:tavLst>
                                        <p:tav tm="0">
                                          <p:val>
                                            <p:fltVal val="0"/>
                                          </p:val>
                                        </p:tav>
                                        <p:tav tm="100000">
                                          <p:val>
                                            <p:strVal val="#ppt_h"/>
                                          </p:val>
                                        </p:tav>
                                      </p:tavLst>
                                    </p:anim>
                                  </p:childTnLst>
                                </p:cTn>
                              </p:par>
                            </p:childTnLst>
                          </p:cTn>
                        </p:par>
                        <p:par>
                          <p:cTn id="286" fill="hold">
                            <p:stCondLst>
                              <p:cond delay="9750"/>
                            </p:stCondLst>
                            <p:childTnLst>
                              <p:par>
                                <p:cTn id="287" presetClass="entr" nodeType="afterEffect" presetSubtype="16" presetID="23" grpId="67" fill="hold">
                                  <p:stCondLst>
                                    <p:cond delay="0"/>
                                  </p:stCondLst>
                                  <p:iterate type="el" backwards="0">
                                    <p:tmAbs val="0"/>
                                  </p:iterate>
                                  <p:childTnLst>
                                    <p:set>
                                      <p:cBhvr>
                                        <p:cTn id="288" fill="hold"/>
                                        <p:tgtEl>
                                          <p:spTgt spid="579"/>
                                        </p:tgtEl>
                                        <p:attrNameLst>
                                          <p:attrName>style.visibility</p:attrName>
                                        </p:attrNameLst>
                                      </p:cBhvr>
                                      <p:to>
                                        <p:strVal val="visible"/>
                                      </p:to>
                                    </p:set>
                                    <p:anim calcmode="lin" valueType="num">
                                      <p:cBhvr>
                                        <p:cTn id="289" dur="750" fill="hold"/>
                                        <p:tgtEl>
                                          <p:spTgt spid="579"/>
                                        </p:tgtEl>
                                        <p:attrNameLst>
                                          <p:attrName>ppt_w</p:attrName>
                                        </p:attrNameLst>
                                      </p:cBhvr>
                                      <p:tavLst>
                                        <p:tav tm="0">
                                          <p:val>
                                            <p:fltVal val="0"/>
                                          </p:val>
                                        </p:tav>
                                        <p:tav tm="100000">
                                          <p:val>
                                            <p:strVal val="#ppt_w"/>
                                          </p:val>
                                        </p:tav>
                                      </p:tavLst>
                                    </p:anim>
                                    <p:anim calcmode="lin" valueType="num">
                                      <p:cBhvr>
                                        <p:cTn id="290" dur="750" fill="hold"/>
                                        <p:tgtEl>
                                          <p:spTgt spid="579"/>
                                        </p:tgtEl>
                                        <p:attrNameLst>
                                          <p:attrName>ppt_h</p:attrName>
                                        </p:attrNameLst>
                                      </p:cBhvr>
                                      <p:tavLst>
                                        <p:tav tm="0">
                                          <p:val>
                                            <p:fltVal val="0"/>
                                          </p:val>
                                        </p:tav>
                                        <p:tav tm="100000">
                                          <p:val>
                                            <p:strVal val="#ppt_h"/>
                                          </p:val>
                                        </p:tav>
                                      </p:tavLst>
                                    </p:anim>
                                  </p:childTnLst>
                                </p:cTn>
                              </p:par>
                            </p:childTnLst>
                          </p:cTn>
                        </p:par>
                        <p:par>
                          <p:cTn id="291" fill="hold">
                            <p:stCondLst>
                              <p:cond delay="10500"/>
                            </p:stCondLst>
                            <p:childTnLst>
                              <p:par>
                                <p:cTn id="292" presetClass="entr" nodeType="afterEffect" presetSubtype="16" presetID="23" grpId="68" fill="hold">
                                  <p:stCondLst>
                                    <p:cond delay="0"/>
                                  </p:stCondLst>
                                  <p:iterate type="el" backwards="0">
                                    <p:tmAbs val="0"/>
                                  </p:iterate>
                                  <p:childTnLst>
                                    <p:set>
                                      <p:cBhvr>
                                        <p:cTn id="293" fill="hold"/>
                                        <p:tgtEl>
                                          <p:spTgt spid="506"/>
                                        </p:tgtEl>
                                        <p:attrNameLst>
                                          <p:attrName>style.visibility</p:attrName>
                                        </p:attrNameLst>
                                      </p:cBhvr>
                                      <p:to>
                                        <p:strVal val="visible"/>
                                      </p:to>
                                    </p:set>
                                    <p:anim calcmode="lin" valueType="num">
                                      <p:cBhvr>
                                        <p:cTn id="294" dur="750" fill="hold"/>
                                        <p:tgtEl>
                                          <p:spTgt spid="506"/>
                                        </p:tgtEl>
                                        <p:attrNameLst>
                                          <p:attrName>ppt_w</p:attrName>
                                        </p:attrNameLst>
                                      </p:cBhvr>
                                      <p:tavLst>
                                        <p:tav tm="0">
                                          <p:val>
                                            <p:fltVal val="0"/>
                                          </p:val>
                                        </p:tav>
                                        <p:tav tm="100000">
                                          <p:val>
                                            <p:strVal val="#ppt_w"/>
                                          </p:val>
                                        </p:tav>
                                      </p:tavLst>
                                    </p:anim>
                                    <p:anim calcmode="lin" valueType="num">
                                      <p:cBhvr>
                                        <p:cTn id="295" dur="750" fill="hold"/>
                                        <p:tgtEl>
                                          <p:spTgt spid="506"/>
                                        </p:tgtEl>
                                        <p:attrNameLst>
                                          <p:attrName>ppt_h</p:attrName>
                                        </p:attrNameLst>
                                      </p:cBhvr>
                                      <p:tavLst>
                                        <p:tav tm="0">
                                          <p:val>
                                            <p:fltVal val="0"/>
                                          </p:val>
                                        </p:tav>
                                        <p:tav tm="100000">
                                          <p:val>
                                            <p:strVal val="#ppt_h"/>
                                          </p:val>
                                        </p:tav>
                                      </p:tavLst>
                                    </p:anim>
                                  </p:childTnLst>
                                </p:cTn>
                              </p:par>
                            </p:childTnLst>
                          </p:cTn>
                        </p:par>
                        <p:par>
                          <p:cTn id="296" fill="hold">
                            <p:stCondLst>
                              <p:cond delay="11250"/>
                            </p:stCondLst>
                            <p:childTnLst>
                              <p:par>
                                <p:cTn id="297" presetClass="entr" nodeType="afterEffect" presetSubtype="16" presetID="23" grpId="69" fill="hold">
                                  <p:stCondLst>
                                    <p:cond delay="0"/>
                                  </p:stCondLst>
                                  <p:iterate type="el" backwards="0">
                                    <p:tmAbs val="0"/>
                                  </p:iterate>
                                  <p:childTnLst>
                                    <p:set>
                                      <p:cBhvr>
                                        <p:cTn id="298" fill="hold"/>
                                        <p:tgtEl>
                                          <p:spTgt spid="581"/>
                                        </p:tgtEl>
                                        <p:attrNameLst>
                                          <p:attrName>style.visibility</p:attrName>
                                        </p:attrNameLst>
                                      </p:cBhvr>
                                      <p:to>
                                        <p:strVal val="visible"/>
                                      </p:to>
                                    </p:set>
                                    <p:anim calcmode="lin" valueType="num">
                                      <p:cBhvr>
                                        <p:cTn id="299" dur="750" fill="hold"/>
                                        <p:tgtEl>
                                          <p:spTgt spid="581"/>
                                        </p:tgtEl>
                                        <p:attrNameLst>
                                          <p:attrName>ppt_w</p:attrName>
                                        </p:attrNameLst>
                                      </p:cBhvr>
                                      <p:tavLst>
                                        <p:tav tm="0">
                                          <p:val>
                                            <p:fltVal val="0"/>
                                          </p:val>
                                        </p:tav>
                                        <p:tav tm="100000">
                                          <p:val>
                                            <p:strVal val="#ppt_w"/>
                                          </p:val>
                                        </p:tav>
                                      </p:tavLst>
                                    </p:anim>
                                    <p:anim calcmode="lin" valueType="num">
                                      <p:cBhvr>
                                        <p:cTn id="300" dur="750" fill="hold"/>
                                        <p:tgtEl>
                                          <p:spTgt spid="581"/>
                                        </p:tgtEl>
                                        <p:attrNameLst>
                                          <p:attrName>ppt_h</p:attrName>
                                        </p:attrNameLst>
                                      </p:cBhvr>
                                      <p:tavLst>
                                        <p:tav tm="0">
                                          <p:val>
                                            <p:fltVal val="0"/>
                                          </p:val>
                                        </p:tav>
                                        <p:tav tm="100000">
                                          <p:val>
                                            <p:strVal val="#ppt_h"/>
                                          </p:val>
                                        </p:tav>
                                      </p:tavLst>
                                    </p:anim>
                                  </p:childTnLst>
                                </p:cTn>
                              </p:par>
                            </p:childTnLst>
                          </p:cTn>
                        </p:par>
                        <p:par>
                          <p:cTn id="301" fill="hold">
                            <p:stCondLst>
                              <p:cond delay="12000"/>
                            </p:stCondLst>
                            <p:childTnLst>
                              <p:par>
                                <p:cTn id="302" presetClass="entr" nodeType="afterEffect" presetSubtype="16" presetID="23" grpId="70" fill="hold">
                                  <p:stCondLst>
                                    <p:cond delay="0"/>
                                  </p:stCondLst>
                                  <p:iterate type="el" backwards="0">
                                    <p:tmAbs val="0"/>
                                  </p:iterate>
                                  <p:childTnLst>
                                    <p:set>
                                      <p:cBhvr>
                                        <p:cTn id="303" fill="hold"/>
                                        <p:tgtEl>
                                          <p:spTgt spid="503"/>
                                        </p:tgtEl>
                                        <p:attrNameLst>
                                          <p:attrName>style.visibility</p:attrName>
                                        </p:attrNameLst>
                                      </p:cBhvr>
                                      <p:to>
                                        <p:strVal val="visible"/>
                                      </p:to>
                                    </p:set>
                                    <p:anim calcmode="lin" valueType="num">
                                      <p:cBhvr>
                                        <p:cTn id="304" dur="750" fill="hold"/>
                                        <p:tgtEl>
                                          <p:spTgt spid="503"/>
                                        </p:tgtEl>
                                        <p:attrNameLst>
                                          <p:attrName>ppt_w</p:attrName>
                                        </p:attrNameLst>
                                      </p:cBhvr>
                                      <p:tavLst>
                                        <p:tav tm="0">
                                          <p:val>
                                            <p:fltVal val="0"/>
                                          </p:val>
                                        </p:tav>
                                        <p:tav tm="100000">
                                          <p:val>
                                            <p:strVal val="#ppt_w"/>
                                          </p:val>
                                        </p:tav>
                                      </p:tavLst>
                                    </p:anim>
                                    <p:anim calcmode="lin" valueType="num">
                                      <p:cBhvr>
                                        <p:cTn id="305" dur="750" fill="hold"/>
                                        <p:tgtEl>
                                          <p:spTgt spid="503"/>
                                        </p:tgtEl>
                                        <p:attrNameLst>
                                          <p:attrName>ppt_h</p:attrName>
                                        </p:attrNameLst>
                                      </p:cBhvr>
                                      <p:tavLst>
                                        <p:tav tm="0">
                                          <p:val>
                                            <p:fltVal val="0"/>
                                          </p:val>
                                        </p:tav>
                                        <p:tav tm="100000">
                                          <p:val>
                                            <p:strVal val="#ppt_h"/>
                                          </p:val>
                                        </p:tav>
                                      </p:tavLst>
                                    </p:anim>
                                  </p:childTnLst>
                                </p:cTn>
                              </p:par>
                            </p:childTnLst>
                          </p:cTn>
                        </p:par>
                        <p:par>
                          <p:cTn id="306" fill="hold">
                            <p:stCondLst>
                              <p:cond delay="12750"/>
                            </p:stCondLst>
                            <p:childTnLst>
                              <p:par>
                                <p:cTn id="307" presetClass="entr" nodeType="afterEffect" presetSubtype="16" presetID="23" grpId="71" fill="hold">
                                  <p:stCondLst>
                                    <p:cond delay="0"/>
                                  </p:stCondLst>
                                  <p:iterate type="el" backwards="0">
                                    <p:tmAbs val="0"/>
                                  </p:iterate>
                                  <p:childTnLst>
                                    <p:set>
                                      <p:cBhvr>
                                        <p:cTn id="308" fill="hold"/>
                                        <p:tgtEl>
                                          <p:spTgt spid="580"/>
                                        </p:tgtEl>
                                        <p:attrNameLst>
                                          <p:attrName>style.visibility</p:attrName>
                                        </p:attrNameLst>
                                      </p:cBhvr>
                                      <p:to>
                                        <p:strVal val="visible"/>
                                      </p:to>
                                    </p:set>
                                    <p:anim calcmode="lin" valueType="num">
                                      <p:cBhvr>
                                        <p:cTn id="309" dur="750" fill="hold"/>
                                        <p:tgtEl>
                                          <p:spTgt spid="580"/>
                                        </p:tgtEl>
                                        <p:attrNameLst>
                                          <p:attrName>ppt_w</p:attrName>
                                        </p:attrNameLst>
                                      </p:cBhvr>
                                      <p:tavLst>
                                        <p:tav tm="0">
                                          <p:val>
                                            <p:fltVal val="0"/>
                                          </p:val>
                                        </p:tav>
                                        <p:tav tm="100000">
                                          <p:val>
                                            <p:strVal val="#ppt_w"/>
                                          </p:val>
                                        </p:tav>
                                      </p:tavLst>
                                    </p:anim>
                                    <p:anim calcmode="lin" valueType="num">
                                      <p:cBhvr>
                                        <p:cTn id="310" dur="750" fill="hold"/>
                                        <p:tgtEl>
                                          <p:spTgt spid="580"/>
                                        </p:tgtEl>
                                        <p:attrNameLst>
                                          <p:attrName>ppt_h</p:attrName>
                                        </p:attrNameLst>
                                      </p:cBhvr>
                                      <p:tavLst>
                                        <p:tav tm="0">
                                          <p:val>
                                            <p:fltVal val="0"/>
                                          </p:val>
                                        </p:tav>
                                        <p:tav tm="100000">
                                          <p:val>
                                            <p:strVal val="#ppt_h"/>
                                          </p:val>
                                        </p:tav>
                                      </p:tavLst>
                                    </p:anim>
                                  </p:childTnLst>
                                </p:cTn>
                              </p:par>
                            </p:childTnLst>
                          </p:cTn>
                        </p:par>
                        <p:par>
                          <p:cTn id="311" fill="hold">
                            <p:stCondLst>
                              <p:cond delay="13500"/>
                            </p:stCondLst>
                            <p:childTnLst>
                              <p:par>
                                <p:cTn id="312" presetClass="entr" nodeType="afterEffect" presetSubtype="16" presetID="23" grpId="72" fill="hold">
                                  <p:stCondLst>
                                    <p:cond delay="0"/>
                                  </p:stCondLst>
                                  <p:iterate type="el" backwards="0">
                                    <p:tmAbs val="0"/>
                                  </p:iterate>
                                  <p:childTnLst>
                                    <p:set>
                                      <p:cBhvr>
                                        <p:cTn id="313" fill="hold"/>
                                        <p:tgtEl>
                                          <p:spTgt spid="505"/>
                                        </p:tgtEl>
                                        <p:attrNameLst>
                                          <p:attrName>style.visibility</p:attrName>
                                        </p:attrNameLst>
                                      </p:cBhvr>
                                      <p:to>
                                        <p:strVal val="visible"/>
                                      </p:to>
                                    </p:set>
                                    <p:anim calcmode="lin" valueType="num">
                                      <p:cBhvr>
                                        <p:cTn id="314" dur="750" fill="hold"/>
                                        <p:tgtEl>
                                          <p:spTgt spid="505"/>
                                        </p:tgtEl>
                                        <p:attrNameLst>
                                          <p:attrName>ppt_w</p:attrName>
                                        </p:attrNameLst>
                                      </p:cBhvr>
                                      <p:tavLst>
                                        <p:tav tm="0">
                                          <p:val>
                                            <p:fltVal val="0"/>
                                          </p:val>
                                        </p:tav>
                                        <p:tav tm="100000">
                                          <p:val>
                                            <p:strVal val="#ppt_w"/>
                                          </p:val>
                                        </p:tav>
                                      </p:tavLst>
                                    </p:anim>
                                    <p:anim calcmode="lin" valueType="num">
                                      <p:cBhvr>
                                        <p:cTn id="315" dur="750" fill="hold"/>
                                        <p:tgtEl>
                                          <p:spTgt spid="505"/>
                                        </p:tgtEl>
                                        <p:attrNameLst>
                                          <p:attrName>ppt_h</p:attrName>
                                        </p:attrNameLst>
                                      </p:cBhvr>
                                      <p:tavLst>
                                        <p:tav tm="0">
                                          <p:val>
                                            <p:fltVal val="0"/>
                                          </p:val>
                                        </p:tav>
                                        <p:tav tm="100000">
                                          <p:val>
                                            <p:strVal val="#ppt_h"/>
                                          </p:val>
                                        </p:tav>
                                      </p:tavLst>
                                    </p:anim>
                                  </p:childTnLst>
                                </p:cTn>
                              </p:par>
                            </p:childTnLst>
                          </p:cTn>
                        </p:par>
                        <p:par>
                          <p:cTn id="316" fill="hold">
                            <p:stCondLst>
                              <p:cond delay="14250"/>
                            </p:stCondLst>
                            <p:childTnLst>
                              <p:par>
                                <p:cTn id="317" presetClass="entr" nodeType="afterEffect" presetSubtype="16" presetID="23" grpId="73" fill="hold">
                                  <p:stCondLst>
                                    <p:cond delay="0"/>
                                  </p:stCondLst>
                                  <p:iterate type="el" backwards="0">
                                    <p:tmAbs val="0"/>
                                  </p:iterate>
                                  <p:childTnLst>
                                    <p:set>
                                      <p:cBhvr>
                                        <p:cTn id="318" fill="hold"/>
                                        <p:tgtEl>
                                          <p:spTgt spid="582"/>
                                        </p:tgtEl>
                                        <p:attrNameLst>
                                          <p:attrName>style.visibility</p:attrName>
                                        </p:attrNameLst>
                                      </p:cBhvr>
                                      <p:to>
                                        <p:strVal val="visible"/>
                                      </p:to>
                                    </p:set>
                                    <p:anim calcmode="lin" valueType="num">
                                      <p:cBhvr>
                                        <p:cTn id="319" dur="750" fill="hold"/>
                                        <p:tgtEl>
                                          <p:spTgt spid="582"/>
                                        </p:tgtEl>
                                        <p:attrNameLst>
                                          <p:attrName>ppt_w</p:attrName>
                                        </p:attrNameLst>
                                      </p:cBhvr>
                                      <p:tavLst>
                                        <p:tav tm="0">
                                          <p:val>
                                            <p:fltVal val="0"/>
                                          </p:val>
                                        </p:tav>
                                        <p:tav tm="100000">
                                          <p:val>
                                            <p:strVal val="#ppt_w"/>
                                          </p:val>
                                        </p:tav>
                                      </p:tavLst>
                                    </p:anim>
                                    <p:anim calcmode="lin" valueType="num">
                                      <p:cBhvr>
                                        <p:cTn id="320" dur="750" fill="hold"/>
                                        <p:tgtEl>
                                          <p:spTgt spid="582"/>
                                        </p:tgtEl>
                                        <p:attrNameLst>
                                          <p:attrName>ppt_h</p:attrName>
                                        </p:attrNameLst>
                                      </p:cBhvr>
                                      <p:tavLst>
                                        <p:tav tm="0">
                                          <p:val>
                                            <p:fltVal val="0"/>
                                          </p:val>
                                        </p:tav>
                                        <p:tav tm="100000">
                                          <p:val>
                                            <p:strVal val="#ppt_h"/>
                                          </p:val>
                                        </p:tav>
                                      </p:tavLst>
                                    </p:anim>
                                  </p:childTnLst>
                                </p:cTn>
                              </p:par>
                            </p:childTnLst>
                          </p:cTn>
                        </p:par>
                        <p:par>
                          <p:cTn id="321" fill="hold">
                            <p:stCondLst>
                              <p:cond delay="15000"/>
                            </p:stCondLst>
                            <p:childTnLst>
                              <p:par>
                                <p:cTn id="322" presetClass="entr" nodeType="afterEffect" presetSubtype="16" presetID="23" grpId="74" fill="hold">
                                  <p:stCondLst>
                                    <p:cond delay="0"/>
                                  </p:stCondLst>
                                  <p:iterate type="el" backwards="0">
                                    <p:tmAbs val="0"/>
                                  </p:iterate>
                                  <p:childTnLst>
                                    <p:set>
                                      <p:cBhvr>
                                        <p:cTn id="323" fill="hold"/>
                                        <p:tgtEl>
                                          <p:spTgt spid="583"/>
                                        </p:tgtEl>
                                        <p:attrNameLst>
                                          <p:attrName>style.visibility</p:attrName>
                                        </p:attrNameLst>
                                      </p:cBhvr>
                                      <p:to>
                                        <p:strVal val="visible"/>
                                      </p:to>
                                    </p:set>
                                    <p:anim calcmode="lin" valueType="num">
                                      <p:cBhvr>
                                        <p:cTn id="324" dur="750" fill="hold"/>
                                        <p:tgtEl>
                                          <p:spTgt spid="583"/>
                                        </p:tgtEl>
                                        <p:attrNameLst>
                                          <p:attrName>ppt_w</p:attrName>
                                        </p:attrNameLst>
                                      </p:cBhvr>
                                      <p:tavLst>
                                        <p:tav tm="0">
                                          <p:val>
                                            <p:fltVal val="0"/>
                                          </p:val>
                                        </p:tav>
                                        <p:tav tm="100000">
                                          <p:val>
                                            <p:strVal val="#ppt_w"/>
                                          </p:val>
                                        </p:tav>
                                      </p:tavLst>
                                    </p:anim>
                                    <p:anim calcmode="lin" valueType="num">
                                      <p:cBhvr>
                                        <p:cTn id="325" dur="750" fill="hold"/>
                                        <p:tgtEl>
                                          <p:spTgt spid="583"/>
                                        </p:tgtEl>
                                        <p:attrNameLst>
                                          <p:attrName>ppt_h</p:attrName>
                                        </p:attrNameLst>
                                      </p:cBhvr>
                                      <p:tavLst>
                                        <p:tav tm="0">
                                          <p:val>
                                            <p:fltVal val="0"/>
                                          </p:val>
                                        </p:tav>
                                        <p:tav tm="100000">
                                          <p:val>
                                            <p:strVal val="#ppt_h"/>
                                          </p:val>
                                        </p:tav>
                                      </p:tavLst>
                                    </p:anim>
                                  </p:childTnLst>
                                </p:cTn>
                              </p:par>
                            </p:childTnLst>
                          </p:cTn>
                        </p:par>
                        <p:par>
                          <p:cTn id="326" fill="hold">
                            <p:stCondLst>
                              <p:cond delay="15750"/>
                            </p:stCondLst>
                            <p:childTnLst>
                              <p:par>
                                <p:cTn id="327" presetClass="entr" nodeType="afterEffect" presetSubtype="16" presetID="23" grpId="75" fill="hold">
                                  <p:stCondLst>
                                    <p:cond delay="0"/>
                                  </p:stCondLst>
                                  <p:iterate type="el" backwards="0">
                                    <p:tmAbs val="0"/>
                                  </p:iterate>
                                  <p:childTnLst>
                                    <p:set>
                                      <p:cBhvr>
                                        <p:cTn id="328" fill="hold"/>
                                        <p:tgtEl>
                                          <p:spTgt spid="504"/>
                                        </p:tgtEl>
                                        <p:attrNameLst>
                                          <p:attrName>style.visibility</p:attrName>
                                        </p:attrNameLst>
                                      </p:cBhvr>
                                      <p:to>
                                        <p:strVal val="visible"/>
                                      </p:to>
                                    </p:set>
                                    <p:anim calcmode="lin" valueType="num">
                                      <p:cBhvr>
                                        <p:cTn id="329" dur="750" fill="hold"/>
                                        <p:tgtEl>
                                          <p:spTgt spid="504"/>
                                        </p:tgtEl>
                                        <p:attrNameLst>
                                          <p:attrName>ppt_w</p:attrName>
                                        </p:attrNameLst>
                                      </p:cBhvr>
                                      <p:tavLst>
                                        <p:tav tm="0">
                                          <p:val>
                                            <p:fltVal val="0"/>
                                          </p:val>
                                        </p:tav>
                                        <p:tav tm="100000">
                                          <p:val>
                                            <p:strVal val="#ppt_w"/>
                                          </p:val>
                                        </p:tav>
                                      </p:tavLst>
                                    </p:anim>
                                    <p:anim calcmode="lin" valueType="num">
                                      <p:cBhvr>
                                        <p:cTn id="330" dur="750" fill="hold"/>
                                        <p:tgtEl>
                                          <p:spTgt spid="5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56"/>
      <p:bldP build="whole" bldLvl="1" animBg="1" rev="0" advAuto="0" spid="580" grpId="71"/>
      <p:bldP build="whole" bldLvl="1" animBg="1" rev="0" advAuto="0" spid="511" grpId="63"/>
      <p:bldP build="whole" bldLvl="1" animBg="1" rev="0" advAuto="0" spid="539" grpId="11"/>
      <p:bldP build="whole" bldLvl="1" animBg="1" rev="0" advAuto="0" spid="502" grpId="25"/>
      <p:bldP build="whole" bldLvl="1" animBg="1" rev="0" advAuto="0" spid="577" grpId="65"/>
      <p:bldP build="whole" bldLvl="1" animBg="1" rev="0" advAuto="0" spid="508" grpId="19"/>
      <p:bldP build="whole" bldLvl="1" animBg="1" rev="0" advAuto="0" spid="558" grpId="50"/>
      <p:bldP build="whole" bldLvl="1" animBg="1" rev="0" advAuto="0" spid="543" grpId="13"/>
      <p:bldP build="whole" bldLvl="1" animBg="1" rev="0" advAuto="0" spid="540" grpId="9"/>
      <p:bldP build="whole" bldLvl="1" animBg="1" rev="0" advAuto="0" spid="549" grpId="45"/>
      <p:bldP build="whole" bldLvl="1" animBg="1" rev="0" advAuto="0" spid="554" grpId="26"/>
      <p:bldP build="whole" bldLvl="1" animBg="1" rev="0" advAuto="0" spid="507" grpId="64"/>
      <p:bldP build="whole" bldLvl="1" animBg="1" rev="0" advAuto="0" spid="574" grpId="62"/>
      <p:bldP build="whole" bldLvl="1" animBg="1" rev="0" advAuto="0" spid="522" grpId="3"/>
      <p:bldP build="whole" bldLvl="1" animBg="1" rev="0" advAuto="0" spid="546" grpId="38"/>
      <p:bldP build="whole" bldLvl="1" animBg="1" rev="0" advAuto="0" spid="522" grpId="5"/>
      <p:bldP build="whole" bldLvl="1" animBg="1" rev="0" advAuto="0" spid="551" grpId="22"/>
      <p:bldP build="whole" bldLvl="1" animBg="1" rev="0" advAuto="0" spid="571" grpId="55"/>
      <p:bldP build="whole" bldLvl="1" animBg="1" rev="0" advAuto="0" spid="539" grpId="32"/>
      <p:bldP build="whole" bldLvl="1" animBg="1" rev="0" advAuto="0" spid="541" grpId="10"/>
      <p:bldP build="whole" bldLvl="1" animBg="1" rev="0" advAuto="0" spid="502" grpId="47"/>
      <p:bldP build="whole" bldLvl="1" animBg="1" rev="0" advAuto="0" spid="505" grpId="72"/>
      <p:bldP build="whole" bldLvl="1" animBg="1" rev="0" advAuto="0" spid="543" grpId="37"/>
      <p:bldP build="whole" bldLvl="1" animBg="1" rev="0" advAuto="0" spid="582" grpId="73"/>
      <p:bldP build="whole" bldLvl="1" animBg="1" rev="0" advAuto="0" spid="554" grpId="48"/>
      <p:bldP build="whole" bldLvl="1" animBg="1" rev="0" advAuto="0" spid="551" grpId="35"/>
      <p:bldP build="whole" bldLvl="1" animBg="1" rev="0" advAuto="0" spid="557" grpId="31"/>
      <p:bldP build="whole" bldLvl="1" animBg="1" rev="0" advAuto="0" spid="548" grpId="21"/>
      <p:bldP build="whole" bldLvl="1" animBg="1" rev="0" advAuto="0" spid="540" grpId="33"/>
      <p:bldP build="whole" bldLvl="1" animBg="1" rev="0" advAuto="0" spid="508" grpId="46"/>
      <p:bldP build="whole" bldLvl="1" animBg="1" rev="0" advAuto="0" spid="579" grpId="67"/>
      <p:bldP build="whole" bldLvl="1" animBg="1" rev="0" advAuto="0" spid="504" grpId="75"/>
      <p:bldP build="whole" bldLvl="1" animBg="1" rev="0" advAuto="0" spid="545" grpId="18"/>
      <p:bldP build="whole" bldLvl="1" animBg="1" rev="0" advAuto="0" spid="512" grpId="12"/>
      <p:bldP build="whole" bldLvl="1" animBg="1" rev="0" advAuto="0" spid="576" grpId="61"/>
      <p:bldP build="whole" bldLvl="1" animBg="1" rev="0" advAuto="0" spid="556" grpId="30"/>
      <p:bldP build="whole" bldLvl="1" animBg="1" rev="0" advAuto="0" spid="541" grpId="34"/>
      <p:bldP build="whole" bldLvl="1" animBg="1" rev="0" advAuto="0" spid="548" grpId="36"/>
      <p:bldP build="whole" bldLvl="1" animBg="1" rev="0" advAuto="0" spid="542" grpId="14"/>
      <p:bldP build="whole" bldLvl="1" animBg="1" rev="0" advAuto="0" spid="557" grpId="53"/>
      <p:bldP build="whole" bldLvl="1" animBg="1" rev="0" advAuto="0" spid="573" grpId="57"/>
      <p:bldP build="whole" bldLvl="1" animBg="1" rev="0" advAuto="0" spid="553" grpId="27"/>
      <p:bldP build="whole" bldLvl="1" animBg="1" rev="0" advAuto="0" spid="545" grpId="41"/>
      <p:bldP build="whole" bldLvl="1" animBg="1" rev="0" advAuto="0" spid="532" grpId="4"/>
      <p:bldP build="whole" bldLvl="1" animBg="1" rev="0" advAuto="0" spid="556" grpId="52"/>
      <p:bldP build="whole" bldLvl="1" animBg="1" rev="0" advAuto="0" spid="532" grpId="7"/>
      <p:bldP build="whole" bldLvl="1" animBg="1" rev="0" advAuto="0" spid="550" grpId="23"/>
      <p:bldP build="whole" bldLvl="1" animBg="1" rev="0" advAuto="0" spid="581" grpId="69"/>
      <p:bldP build="whole" bldLvl="1" animBg="1" rev="0" advAuto="0" spid="547" grpId="17"/>
      <p:bldP build="whole" bldLvl="1" animBg="1" rev="0" advAuto="0" spid="553" grpId="49"/>
      <p:bldP build="whole" bldLvl="1" animBg="1" rev="0" advAuto="0" spid="542" grpId="42"/>
      <p:bldP build="whole" bldLvl="1" animBg="1" rev="0" advAuto="0" spid="550" grpId="39"/>
      <p:bldP build="whole" bldLvl="1" animBg="1" rev="0" advAuto="0" spid="578" grpId="66"/>
      <p:bldP build="whole" bldLvl="1" animBg="1" rev="0" advAuto="0" spid="544" grpId="15"/>
      <p:bldP build="whole" bldLvl="1" animBg="1" rev="0" advAuto="0" spid="575" grpId="60"/>
      <p:bldP build="whole" bldLvl="1" animBg="1" rev="0" advAuto="0" spid="555" grpId="29"/>
      <p:bldP build="whole" bldLvl="1" animBg="1" rev="0" advAuto="0" spid="547" grpId="40"/>
      <p:bldP build="whole" bldLvl="1" animBg="1" rev="0" advAuto="0" spid="552" grpId="24"/>
      <p:bldP build="whole" bldLvl="1" animBg="1" rev="0" advAuto="0" spid="531" grpId="2"/>
      <p:bldP build="whole" bldLvl="1" animBg="1" rev="0" advAuto="0" spid="572" grpId="58"/>
      <p:bldP build="whole" bldLvl="1" animBg="1" rev="0" advAuto="0" spid="530" grpId="1"/>
      <p:bldP build="whole" bldLvl="1" animBg="1" rev="0" advAuto="0" spid="509" grpId="59"/>
      <p:bldP build="whole" bldLvl="1" animBg="1" rev="0" advAuto="0" spid="531" grpId="8"/>
      <p:bldP build="whole" bldLvl="1" animBg="1" rev="0" advAuto="0" spid="570" grpId="54"/>
      <p:bldP build="whole" bldLvl="1" animBg="1" rev="0" advAuto="0" spid="558" grpId="28"/>
      <p:bldP build="whole" bldLvl="1" animBg="1" rev="0" advAuto="0" spid="530" grpId="6"/>
      <p:bldP build="whole" bldLvl="1" animBg="1" rev="0" advAuto="0" spid="549" grpId="20"/>
      <p:bldP build="whole" bldLvl="1" animBg="1" rev="0" advAuto="0" spid="506" grpId="68"/>
      <p:bldP build="whole" bldLvl="1" animBg="1" rev="0" advAuto="0" spid="555" grpId="51"/>
      <p:bldP build="whole" bldLvl="1" animBg="1" rev="0" advAuto="0" spid="503" grpId="70"/>
      <p:bldP build="whole" bldLvl="1" animBg="1" rev="0" advAuto="0" spid="544" grpId="44"/>
      <p:bldP build="whole" bldLvl="1" animBg="1" rev="0" advAuto="0" spid="583" grpId="74"/>
      <p:bldP build="whole" bldLvl="1" animBg="1" rev="0" advAuto="0" spid="552" grpId="43"/>
      <p:bldP build="whole" bldLvl="1" animBg="1" rev="0" advAuto="0" spid="546" grpId="16"/>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8" name="Picture 4" descr="Picture 4"/>
          <p:cNvPicPr>
            <a:picLocks noChangeAspect="1"/>
          </p:cNvPicPr>
          <p:nvPr/>
        </p:nvPicPr>
        <p:blipFill>
          <a:blip r:embed="rId2">
            <a:extLst/>
          </a:blip>
          <a:stretch>
            <a:fillRect/>
          </a:stretch>
        </p:blipFill>
        <p:spPr>
          <a:xfrm>
            <a:off x="-1" y="-1"/>
            <a:ext cx="24384001" cy="13716001"/>
          </a:xfrm>
          <a:prstGeom prst="rect">
            <a:avLst/>
          </a:prstGeom>
          <a:ln w="12700">
            <a:miter lim="400000"/>
          </a:ln>
        </p:spPr>
      </p:pic>
      <p:sp>
        <p:nvSpPr>
          <p:cNvPr id="589" name="3 Choices"/>
          <p:cNvSpPr txBox="1"/>
          <p:nvPr/>
        </p:nvSpPr>
        <p:spPr>
          <a:xfrm>
            <a:off x="4455317" y="4857747"/>
            <a:ext cx="15473364" cy="400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600">
                <a:solidFill>
                  <a:srgbClr val="FFFFFF"/>
                </a:solidFill>
                <a:latin typeface="Helvetica"/>
                <a:ea typeface="Helvetica"/>
                <a:cs typeface="Helvetica"/>
                <a:sym typeface="Helvetica"/>
              </a:defRPr>
            </a:lvl1pPr>
          </a:lstStyle>
          <a:p>
            <a:pPr/>
            <a:r>
              <a:t>3 Choices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1" name="image000000.jpg" descr="image000000.jpg"/>
          <p:cNvPicPr>
            <a:picLocks noChangeAspect="1"/>
          </p:cNvPicPr>
          <p:nvPr/>
        </p:nvPicPr>
        <p:blipFill>
          <a:blip r:embed="rId2">
            <a:extLst/>
          </a:blip>
          <a:stretch>
            <a:fillRect/>
          </a:stretch>
        </p:blipFill>
        <p:spPr>
          <a:xfrm>
            <a:off x="-112924" y="-3437"/>
            <a:ext cx="24609848" cy="13722874"/>
          </a:xfrm>
          <a:prstGeom prst="rect">
            <a:avLst/>
          </a:prstGeom>
          <a:ln w="12700">
            <a:miter lim="400000"/>
          </a:ln>
        </p:spPr>
      </p:pic>
      <p:sp>
        <p:nvSpPr>
          <p:cNvPr id="592" name="Thank you for attending"/>
          <p:cNvSpPr txBox="1"/>
          <p:nvPr/>
        </p:nvSpPr>
        <p:spPr>
          <a:xfrm>
            <a:off x="5058299" y="-270903"/>
            <a:ext cx="14267402" cy="1844035"/>
          </a:xfrm>
          <a:prstGeom prst="rect">
            <a:avLst/>
          </a:prstGeom>
          <a:ln w="12700">
            <a:miter lim="400000"/>
          </a:ln>
          <a:extLst>
            <a:ext uri="{C572A759-6A51-4108-AA02-DFA0A04FC94B}">
              <ma14:wrappingTextBoxFlag xmlns:ma14="http://schemas.microsoft.com/office/mac/drawingml/2011/main" val="1"/>
            </a:ext>
          </a:extLst>
        </p:spPr>
        <p:txBody>
          <a:bodyPr wrap="none" lIns="121917" tIns="121917" rIns="121917" bIns="121917">
            <a:spAutoFit/>
          </a:bodyPr>
          <a:lstStyle>
            <a:lvl1pPr defTabSz="1219200">
              <a:defRPr sz="10500">
                <a:solidFill>
                  <a:srgbClr val="FFFFFF"/>
                </a:solidFill>
                <a:latin typeface="Helvetica"/>
                <a:ea typeface="Helvetica"/>
                <a:cs typeface="Helvetica"/>
                <a:sym typeface="Helvetica"/>
              </a:defRPr>
            </a:lvl1pPr>
          </a:lstStyle>
          <a:p>
            <a:pPr/>
            <a:r>
              <a:t>Thank you for attending</a:t>
            </a:r>
          </a:p>
        </p:txBody>
      </p:sp>
      <p:pic>
        <p:nvPicPr>
          <p:cNvPr id="593" name="03 Magic.m4a" descr="03 Magi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225532" y="81336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3290" fill="hold"/>
                                        <p:tgtEl>
                                          <p:spTgt spid="593"/>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591"/>
                                        </p:tgtEl>
                                        <p:attrNameLst>
                                          <p:attrName>style.visibility</p:attrName>
                                        </p:attrNameLst>
                                      </p:cBhvr>
                                      <p:to>
                                        <p:strVal val="visible"/>
                                      </p:to>
                                    </p:set>
                                    <p:animEffect filter="fade" transition="in">
                                      <p:cBhvr>
                                        <p:cTn id="11" dur="10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2" fill="hold" display="0">
                  <p:stCondLst>
                    <p:cond delay="indefinite"/>
                  </p:stCondLst>
                </p:cTn>
                <p:tgtEl>
                  <p:spTgt spid="593"/>
                </p:tgtEl>
              </p:cMediaNode>
            </p:audio>
          </p:childTnLst>
        </p:cTn>
      </p:par>
    </p:tnLst>
    <p:bldLst>
      <p:bldP build="whole" bldLvl="1" animBg="1" rev="0" advAuto="0" spid="591"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97" name="Group"/>
          <p:cNvGrpSpPr/>
          <p:nvPr/>
        </p:nvGrpSpPr>
        <p:grpSpPr>
          <a:xfrm>
            <a:off x="-541876" y="-541867"/>
            <a:ext cx="25467744" cy="14901335"/>
            <a:chOff x="-1" y="0"/>
            <a:chExt cx="25467743" cy="14901333"/>
          </a:xfrm>
        </p:grpSpPr>
        <p:pic>
          <p:nvPicPr>
            <p:cNvPr id="595" name="image3.jpeg" descr="image3.jpeg"/>
            <p:cNvPicPr>
              <a:picLocks noChangeAspect="1"/>
            </p:cNvPicPr>
            <p:nvPr/>
          </p:nvPicPr>
          <p:blipFill>
            <a:blip r:embed="rId2">
              <a:extLst/>
            </a:blip>
            <a:stretch>
              <a:fillRect/>
            </a:stretch>
          </p:blipFill>
          <p:spPr>
            <a:xfrm>
              <a:off x="541864" y="547959"/>
              <a:ext cx="24384012" cy="13703817"/>
            </a:xfrm>
            <a:prstGeom prst="rect">
              <a:avLst/>
            </a:prstGeom>
            <a:ln w="12700" cap="flat">
              <a:noFill/>
              <a:miter lim="400000"/>
            </a:ln>
            <a:effectLst/>
          </p:spPr>
        </p:pic>
        <p:pic>
          <p:nvPicPr>
            <p:cNvPr id="596" name="image2.png" descr="image2.png"/>
            <p:cNvPicPr>
              <a:picLocks noChangeAspect="1"/>
            </p:cNvPicPr>
            <p:nvPr/>
          </p:nvPicPr>
          <p:blipFill>
            <a:blip r:embed="rId3">
              <a:extLst/>
            </a:blip>
            <a:stretch>
              <a:fillRect/>
            </a:stretch>
          </p:blipFill>
          <p:spPr>
            <a:xfrm>
              <a:off x="-2" y="0"/>
              <a:ext cx="25467744" cy="14901335"/>
            </a:xfrm>
            <a:prstGeom prst="rect">
              <a:avLst/>
            </a:prstGeom>
            <a:ln w="12700" cap="flat">
              <a:noFill/>
              <a:miter lim="400000"/>
            </a:ln>
            <a:effectLst/>
          </p:spPr>
        </p:pic>
      </p:grpSp>
      <p:sp>
        <p:nvSpPr>
          <p:cNvPr id="598" name="Slide Number"/>
          <p:cNvSpPr txBox="1"/>
          <p:nvPr>
            <p:ph type="sldNum" sz="quarter" idx="4294967295"/>
          </p:nvPr>
        </p:nvSpPr>
        <p:spPr>
          <a:xfrm>
            <a:off x="-1" y="13038454"/>
            <a:ext cx="602858" cy="624835"/>
          </a:xfrm>
          <a:prstGeom prst="rect">
            <a:avLst/>
          </a:prstGeom>
          <a:extLst>
            <a:ext uri="{C572A759-6A51-4108-AA02-DFA0A04FC94B}">
              <ma14:wrappingTextBoxFlag xmlns:ma14="http://schemas.microsoft.com/office/mac/drawingml/2011/main" val="1"/>
            </a:ext>
          </a:extLst>
        </p:spPr>
        <p:txBody>
          <a:bodyPr wrap="none" lIns="121917" tIns="121917" rIns="121917" bIns="121917" anchor="ctr"/>
          <a:lstStyle>
            <a:lvl1pPr algn="l" defTabSz="1219200">
              <a:defRPr sz="2600">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Picture 9" descr="Picture 9"/>
          <p:cNvPicPr>
            <a:picLocks noChangeAspect="1"/>
          </p:cNvPicPr>
          <p:nvPr/>
        </p:nvPicPr>
        <p:blipFill>
          <a:blip r:embed="rId2">
            <a:extLst/>
          </a:blip>
          <a:stretch>
            <a:fillRect/>
          </a:stretch>
        </p:blipFill>
        <p:spPr>
          <a:xfrm>
            <a:off x="-4" y="-3"/>
            <a:ext cx="24384011" cy="13716001"/>
          </a:xfrm>
          <a:prstGeom prst="rect">
            <a:avLst/>
          </a:prstGeom>
          <a:ln w="12700">
            <a:miter lim="400000"/>
          </a:ln>
        </p:spPr>
      </p:pic>
      <p:sp>
        <p:nvSpPr>
          <p:cNvPr id="222" name="Rectangle 10"/>
          <p:cNvSpPr/>
          <p:nvPr/>
        </p:nvSpPr>
        <p:spPr>
          <a:xfrm>
            <a:off x="-1" y="-3"/>
            <a:ext cx="14394028" cy="13705705"/>
          </a:xfrm>
          <a:prstGeom prst="rect">
            <a:avLst/>
          </a:prstGeom>
          <a:gradFill>
            <a:gsLst>
              <a:gs pos="0">
                <a:srgbClr val="0D0D0D"/>
              </a:gs>
              <a:gs pos="100000">
                <a:srgbClr val="000000">
                  <a:alpha val="0"/>
                </a:srgbClr>
              </a:gs>
            </a:gsLst>
          </a:gradFill>
          <a:ln w="12700">
            <a:miter lim="400000"/>
          </a:ln>
        </p:spPr>
        <p:txBody>
          <a:bodyPr lIns="121919" tIns="121919" rIns="121919" bIns="121919" anchor="ctr"/>
          <a:lstStyle/>
          <a:p>
            <a:pPr algn="ctr" defTabSz="1219200">
              <a:defRPr sz="4800">
                <a:solidFill>
                  <a:srgbClr val="FFFFFF"/>
                </a:solidFill>
                <a:latin typeface="Calibri"/>
                <a:ea typeface="Calibri"/>
                <a:cs typeface="Calibri"/>
                <a:sym typeface="Calibri"/>
              </a:defRPr>
            </a:pPr>
          </a:p>
        </p:txBody>
      </p:sp>
      <p:sp>
        <p:nvSpPr>
          <p:cNvPr id="223" name="Rectangle 11"/>
          <p:cNvSpPr/>
          <p:nvPr/>
        </p:nvSpPr>
        <p:spPr>
          <a:xfrm>
            <a:off x="-4" y="-3"/>
            <a:ext cx="17223908" cy="13719306"/>
          </a:xfrm>
          <a:prstGeom prst="rect">
            <a:avLst/>
          </a:prstGeom>
          <a:gradFill>
            <a:gsLst>
              <a:gs pos="0">
                <a:srgbClr val="0D0D0D">
                  <a:alpha val="72000"/>
                </a:srgbClr>
              </a:gs>
              <a:gs pos="100000">
                <a:srgbClr val="000000">
                  <a:alpha val="0"/>
                </a:srgbClr>
              </a:gs>
            </a:gsLst>
          </a:gradFill>
          <a:ln w="12700">
            <a:miter lim="400000"/>
          </a:ln>
        </p:spPr>
        <p:txBody>
          <a:bodyPr lIns="121919" tIns="121919" rIns="121919" bIns="121919" anchor="ctr"/>
          <a:lstStyle/>
          <a:p>
            <a:pPr algn="ctr" defTabSz="1219200">
              <a:defRPr sz="4800">
                <a:solidFill>
                  <a:srgbClr val="FFFFFF"/>
                </a:solidFill>
                <a:latin typeface="Calibri"/>
                <a:ea typeface="Calibri"/>
                <a:cs typeface="Calibri"/>
                <a:sym typeface="Calibri"/>
              </a:defRPr>
            </a:pPr>
          </a:p>
        </p:txBody>
      </p:sp>
      <p:sp>
        <p:nvSpPr>
          <p:cNvPr id="224" name="Rectangle 12"/>
          <p:cNvSpPr/>
          <p:nvPr/>
        </p:nvSpPr>
        <p:spPr>
          <a:xfrm rot="16200000">
            <a:off x="9389045" y="-1272187"/>
            <a:ext cx="5605916" cy="24384007"/>
          </a:xfrm>
          <a:prstGeom prst="rect">
            <a:avLst/>
          </a:prstGeom>
          <a:gradFill>
            <a:gsLst>
              <a:gs pos="0">
                <a:srgbClr val="0D0D0D">
                  <a:alpha val="72000"/>
                </a:srgbClr>
              </a:gs>
              <a:gs pos="100000">
                <a:srgbClr val="000000">
                  <a:alpha val="0"/>
                </a:srgbClr>
              </a:gs>
            </a:gsLst>
          </a:gradFill>
          <a:ln w="12700">
            <a:miter lim="400000"/>
          </a:ln>
        </p:spPr>
        <p:txBody>
          <a:bodyPr lIns="121919" tIns="121919" rIns="121919" bIns="121919" anchor="ctr"/>
          <a:lstStyle/>
          <a:p>
            <a:pPr algn="ctr" defTabSz="1219200">
              <a:defRPr sz="4800">
                <a:solidFill>
                  <a:srgbClr val="FFFFFF"/>
                </a:solidFill>
                <a:latin typeface="Calibri"/>
                <a:ea typeface="Calibri"/>
                <a:cs typeface="Calibri"/>
                <a:sym typeface="Calibri"/>
              </a:defRPr>
            </a:pPr>
          </a:p>
        </p:txBody>
      </p:sp>
      <p:sp>
        <p:nvSpPr>
          <p:cNvPr id="225" name="Rectangle 13"/>
          <p:cNvSpPr txBox="1"/>
          <p:nvPr/>
        </p:nvSpPr>
        <p:spPr>
          <a:xfrm>
            <a:off x="1001154" y="1364885"/>
            <a:ext cx="14214980" cy="8854440"/>
          </a:xfrm>
          <a:prstGeom prst="rect">
            <a:avLst/>
          </a:prstGeom>
          <a:ln w="12700">
            <a:miter lim="400000"/>
          </a:ln>
          <a:effectLst>
            <a:outerShdw sx="100000" sy="100000" kx="0" ky="0" algn="b" rotWithShape="0" blurRad="127000" dist="101600" dir="2700000">
              <a:srgbClr val="000000">
                <a:alpha val="40000"/>
              </a:srgbClr>
            </a:outerShdw>
          </a:effectLst>
          <a:extLst>
            <a:ext uri="{C572A759-6A51-4108-AA02-DFA0A04FC94B}">
              <ma14:wrappingTextBoxFlag xmlns:ma14="http://schemas.microsoft.com/office/mac/drawingml/2011/main" val="1"/>
            </a:ext>
          </a:extLst>
        </p:spPr>
        <p:txBody>
          <a:bodyPr lIns="121919" tIns="121919" rIns="121919" bIns="121919">
            <a:spAutoFit/>
          </a:bodyPr>
          <a:lstStyle/>
          <a:p>
            <a:pPr marL="742950" indent="-742950" defTabSz="1219200">
              <a:spcBef>
                <a:spcPts val="4000"/>
              </a:spcBef>
              <a:buSzPct val="100000"/>
              <a:buFont typeface="Arial"/>
              <a:buChar char="•"/>
              <a:defRPr sz="5200">
                <a:solidFill>
                  <a:srgbClr val="FFFFFF"/>
                </a:solidFill>
                <a:latin typeface="Helvetica"/>
                <a:ea typeface="Helvetica"/>
                <a:cs typeface="Helvetica"/>
                <a:sym typeface="Helvetica"/>
              </a:defRPr>
            </a:pPr>
            <a:r>
              <a:t>The largest independent financial services marketing company in North America with 130,000 licensed Representatives</a:t>
            </a:r>
          </a:p>
          <a:p>
            <a:pPr marL="742950" indent="-742950" defTabSz="1219200">
              <a:spcBef>
                <a:spcPts val="4000"/>
              </a:spcBef>
              <a:buSzPct val="100000"/>
              <a:buFont typeface="Arial"/>
              <a:buChar char="•"/>
              <a:defRPr sz="5200">
                <a:solidFill>
                  <a:srgbClr val="FFFFFF"/>
                </a:solidFill>
                <a:latin typeface="Helvetica"/>
                <a:ea typeface="Helvetica"/>
                <a:cs typeface="Helvetica"/>
                <a:sym typeface="Helvetica"/>
              </a:defRPr>
            </a:pPr>
            <a:r>
              <a:t>Listed on the New York Stock Exchange (PRI)</a:t>
            </a:r>
          </a:p>
          <a:p>
            <a:pPr marL="742950" indent="-742950" defTabSz="1219200">
              <a:spcBef>
                <a:spcPts val="4000"/>
              </a:spcBef>
              <a:buSzPct val="100000"/>
              <a:buFont typeface="Arial"/>
              <a:buChar char="•"/>
              <a:defRPr sz="5200">
                <a:solidFill>
                  <a:srgbClr val="FFFFFF"/>
                </a:solidFill>
                <a:latin typeface="Helvetica"/>
                <a:ea typeface="Helvetica"/>
                <a:cs typeface="Helvetica"/>
                <a:sym typeface="Helvetica"/>
              </a:defRPr>
            </a:pPr>
            <a:r>
              <a:t>In business since 1977</a:t>
            </a:r>
          </a:p>
          <a:p>
            <a:pPr marL="742950" indent="-742950" defTabSz="1219200">
              <a:spcBef>
                <a:spcPts val="4000"/>
              </a:spcBef>
              <a:buSzPct val="100000"/>
              <a:buFont typeface="Arial"/>
              <a:buChar char="•"/>
              <a:defRPr sz="5200">
                <a:solidFill>
                  <a:srgbClr val="FFFFFF"/>
                </a:solidFill>
                <a:latin typeface="Helvetica"/>
                <a:ea typeface="Helvetica"/>
                <a:cs typeface="Helvetica"/>
                <a:sym typeface="Helvetica"/>
              </a:defRPr>
            </a:pPr>
            <a:r>
              <a:t>Over 5.5 million lives </a:t>
            </a:r>
            <a:br/>
            <a:r>
              <a:t>insured and approximately </a:t>
            </a:r>
            <a:br/>
            <a:r>
              <a:t>2.6 million investment clients</a:t>
            </a:r>
          </a:p>
        </p:txBody>
      </p:sp>
      <p:sp>
        <p:nvSpPr>
          <p:cNvPr id="226" name="Rectangle 14"/>
          <p:cNvSpPr txBox="1"/>
          <p:nvPr/>
        </p:nvSpPr>
        <p:spPr>
          <a:xfrm>
            <a:off x="1001157" y="11017873"/>
            <a:ext cx="18334863" cy="1932642"/>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defTabSz="1219200">
              <a:lnSpc>
                <a:spcPts val="2900"/>
              </a:lnSpc>
              <a:spcBef>
                <a:spcPts val="1600"/>
              </a:spcBef>
              <a:defRPr sz="2600">
                <a:solidFill>
                  <a:srgbClr val="D9D9D9"/>
                </a:solidFill>
                <a:latin typeface="Arial Narrow"/>
                <a:ea typeface="Arial Narrow"/>
                <a:cs typeface="Arial Narrow"/>
                <a:sym typeface="Arial Narrow"/>
              </a:defRPr>
            </a:pPr>
            <a:r>
              <a:t>As of December 31, 2020</a:t>
            </a:r>
          </a:p>
          <a:p>
            <a:pPr defTabSz="1219200">
              <a:lnSpc>
                <a:spcPts val="2900"/>
              </a:lnSpc>
              <a:spcBef>
                <a:spcPts val="1600"/>
              </a:spcBef>
              <a:defRPr sz="2600">
                <a:solidFill>
                  <a:srgbClr val="D9D9D9"/>
                </a:solidFill>
                <a:latin typeface="Arial Narrow"/>
                <a:ea typeface="Arial Narrow"/>
                <a:cs typeface="Arial Narrow"/>
                <a:sym typeface="Arial Narrow"/>
              </a:defRPr>
            </a:pPr>
            <a:r>
              <a:t>Primerica representatives market term life insurance underwritten by National Benefit Life Insurance Company (Home Office: Long Island City, NY) in New York and Primerica Life Insurance Company (Executive Offices: Duluth, GA) in all other U.S. jurisdictions.</a:t>
            </a:r>
            <a:r>
              <a:rPr b="1"/>
              <a:t> </a:t>
            </a:r>
            <a:r>
              <a:t>In the U.S., securities are offered through PFS Investments Inc., 1 Primerica Parkway, Duluth, Georgia 30099-0001. PFS Investments Inc. is a member of FINRA and SIPC. </a:t>
            </a:r>
          </a:p>
        </p:txBody>
      </p:sp>
      <p:sp>
        <p:nvSpPr>
          <p:cNvPr id="227" name="Slide Number Placeholder 1"/>
          <p:cNvSpPr txBox="1"/>
          <p:nvPr>
            <p:ph type="sldNum" sz="quarter" idx="2"/>
          </p:nvPr>
        </p:nvSpPr>
        <p:spPr>
          <a:xfrm>
            <a:off x="110002" y="13028157"/>
            <a:ext cx="407130" cy="624841"/>
          </a:xfrm>
          <a:prstGeom prst="rect">
            <a:avLst/>
          </a:prstGeom>
          <a:extLst>
            <a:ext uri="{C572A759-6A51-4108-AA02-DFA0A04FC94B}">
              <ma14:wrappingTextBoxFlag xmlns:ma14="http://schemas.microsoft.com/office/mac/drawingml/2011/main" val="1"/>
            </a:ext>
          </a:extLst>
        </p:spPr>
        <p:txBody>
          <a:bodyPr/>
          <a:lstStyle>
            <a:lvl1pPr>
              <a:defRPr>
                <a:solidFill>
                  <a:srgbClr val="D9D9D9"/>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lide Number Placeholder 1"/>
          <p:cNvSpPr txBox="1"/>
          <p:nvPr>
            <p:ph type="sldNum" sz="quarter" idx="2"/>
          </p:nvPr>
        </p:nvSpPr>
        <p:spPr>
          <a:xfrm>
            <a:off x="110002" y="13028157"/>
            <a:ext cx="407130" cy="624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Slide Number Placeholder 3"/>
          <p:cNvSpPr txBox="1"/>
          <p:nvPr/>
        </p:nvSpPr>
        <p:spPr>
          <a:xfrm>
            <a:off x="231922" y="13028157"/>
            <a:ext cx="865361" cy="62484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spAutoFit/>
          </a:bodyPr>
          <a:lstStyle>
            <a:lvl1pPr defTabSz="1219200">
              <a:defRPr sz="2600">
                <a:solidFill>
                  <a:srgbClr val="D9D9D9"/>
                </a:solidFill>
                <a:latin typeface="Arial Narrow"/>
                <a:ea typeface="Arial Narrow"/>
                <a:cs typeface="Arial Narrow"/>
                <a:sym typeface="Arial Narrow"/>
              </a:defRPr>
            </a:lvl1pPr>
          </a:lstStyle>
          <a:p>
            <a:pPr/>
            <a:r>
              <a:t>4</a:t>
            </a:r>
          </a:p>
        </p:txBody>
      </p:sp>
      <p:pic>
        <p:nvPicPr>
          <p:cNvPr id="231" name="Picture 8" descr="Picture 8"/>
          <p:cNvPicPr>
            <a:picLocks noChangeAspect="1"/>
          </p:cNvPicPr>
          <p:nvPr/>
        </p:nvPicPr>
        <p:blipFill>
          <a:blip r:embed="rId2">
            <a:extLst/>
          </a:blip>
          <a:stretch>
            <a:fillRect/>
          </a:stretch>
        </p:blipFill>
        <p:spPr>
          <a:xfrm>
            <a:off x="6667503" y="1553178"/>
            <a:ext cx="11093058" cy="8851652"/>
          </a:xfrm>
          <a:prstGeom prst="rect">
            <a:avLst/>
          </a:prstGeom>
          <a:ln w="12700">
            <a:miter lim="400000"/>
          </a:ln>
          <a:effectLst>
            <a:outerShdw sx="100000" sy="100000" kx="0" ky="0" algn="b" rotWithShape="0" blurRad="127000" dist="101600" dir="2700000">
              <a:srgbClr val="000000">
                <a:alpha val="40000"/>
              </a:srgbClr>
            </a:outerShdw>
          </a:effectLst>
        </p:spPr>
      </p:pic>
      <p:sp>
        <p:nvSpPr>
          <p:cNvPr id="232" name="TextBox 5"/>
          <p:cNvSpPr txBox="1"/>
          <p:nvPr/>
        </p:nvSpPr>
        <p:spPr>
          <a:xfrm>
            <a:off x="3508586" y="11556019"/>
            <a:ext cx="17366827" cy="1729442"/>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defTabSz="1219200">
              <a:lnSpc>
                <a:spcPts val="2900"/>
              </a:lnSpc>
              <a:defRPr sz="2600">
                <a:solidFill>
                  <a:srgbClr val="FFFFFF"/>
                </a:solidFill>
                <a:latin typeface="Arial Narrow"/>
                <a:ea typeface="Arial Narrow"/>
                <a:cs typeface="Arial Narrow"/>
                <a:sym typeface="Arial Narrow"/>
              </a:defRPr>
            </a:lvl1pPr>
          </a:lstStyle>
          <a:p>
            <a:pPr/>
            <a:r>
              <a:t>Recognition presented by Forbes and Statista. Insurance companies were identified through an independent survey of more than 16,000 U.S. consumers with at least one insurance policy. The survey considered customers’ overall recommendations, their general satisfaction and ratings in five specific areas.  In the U.S., term life insurance is underwritten by Primerica Life Insurance Company, Executive Offices: Duluth, GA except New York, and National Benefit Life Insurance Company, Home Office: Long Island City, NY in New York State.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lide Number"/>
          <p:cNvSpPr txBox="1"/>
          <p:nvPr>
            <p:ph type="sldNum" sz="quarter" idx="2"/>
          </p:nvPr>
        </p:nvSpPr>
        <p:spPr>
          <a:xfrm>
            <a:off x="110002" y="13028157"/>
            <a:ext cx="407130" cy="624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5" name="Screen Shot 2022-09-12 at 10.33.47 AM.png" descr="Screen Shot 2022-09-12 at 10.33.47 AM.png"/>
          <p:cNvPicPr>
            <a:picLocks noChangeAspect="1"/>
          </p:cNvPicPr>
          <p:nvPr/>
        </p:nvPicPr>
        <p:blipFill>
          <a:blip r:embed="rId2">
            <a:extLst/>
          </a:blip>
          <a:stretch>
            <a:fillRect/>
          </a:stretch>
        </p:blipFill>
        <p:spPr>
          <a:xfrm>
            <a:off x="6585006" y="1737873"/>
            <a:ext cx="10904022" cy="8737904"/>
          </a:xfrm>
          <a:prstGeom prst="rect">
            <a:avLst/>
          </a:prstGeom>
          <a:ln w="12700">
            <a:miter lim="400000"/>
          </a:ln>
        </p:spPr>
      </p:pic>
      <p:sp>
        <p:nvSpPr>
          <p:cNvPr id="236" name="Recognition presented by Forbes and Statista. Insurance companies were identified through an independent survey of more than…"/>
          <p:cNvSpPr txBox="1"/>
          <p:nvPr/>
        </p:nvSpPr>
        <p:spPr>
          <a:xfrm>
            <a:off x="3612183" y="11607939"/>
            <a:ext cx="1786819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solidFill>
                  <a:srgbClr val="FFFFFF"/>
                </a:solidFill>
                <a:latin typeface="Arial Narrow"/>
                <a:ea typeface="Arial Narrow"/>
                <a:cs typeface="Arial Narrow"/>
                <a:sym typeface="Arial Narrow"/>
              </a:defRPr>
            </a:pPr>
            <a:r>
              <a:t>Recognition presented by Forbes and Statista. Insurance companies were identified through an independent survey of more than </a:t>
            </a:r>
          </a:p>
          <a:p>
            <a:pPr>
              <a:defRPr sz="2600">
                <a:solidFill>
                  <a:srgbClr val="FFFFFF"/>
                </a:solidFill>
                <a:latin typeface="Arial Narrow"/>
                <a:ea typeface="Arial Narrow"/>
                <a:cs typeface="Arial Narrow"/>
                <a:sym typeface="Arial Narrow"/>
              </a:defRPr>
            </a:pPr>
            <a:r>
              <a:t>16,000 U.S. consumers with at least one insurance policy. The survey considered customers' overall recommendations, their general </a:t>
            </a:r>
          </a:p>
          <a:p>
            <a:pPr>
              <a:defRPr sz="2600">
                <a:solidFill>
                  <a:srgbClr val="FFFFFF"/>
                </a:solidFill>
                <a:latin typeface="Arial Narrow"/>
                <a:ea typeface="Arial Narrow"/>
                <a:cs typeface="Arial Narrow"/>
                <a:sym typeface="Arial Narrow"/>
              </a:defRPr>
            </a:pPr>
            <a:r>
              <a:t>satisfaction and ratings in five specific areas. In the U.S., term life insurance is underwritten by Primerica Life Insurance Company, </a:t>
            </a:r>
          </a:p>
          <a:p>
            <a:pPr>
              <a:defRPr sz="2600">
                <a:solidFill>
                  <a:srgbClr val="FFFFFF"/>
                </a:solidFill>
                <a:latin typeface="Arial Narrow"/>
                <a:ea typeface="Arial Narrow"/>
                <a:cs typeface="Arial Narrow"/>
                <a:sym typeface="Arial Narrow"/>
              </a:defRPr>
            </a:pPr>
            <a:r>
              <a:t>Executive Offices: Duluth, GA except New York, and National Benefit Life Insurance Company, Home Office: Long Island City, NY in New York State.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lide Number"/>
          <p:cNvSpPr txBox="1"/>
          <p:nvPr>
            <p:ph type="sldNum" sz="quarter" idx="2"/>
          </p:nvPr>
        </p:nvSpPr>
        <p:spPr>
          <a:xfrm>
            <a:off x="110002" y="13028157"/>
            <a:ext cx="407130" cy="624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9" name="Recognition presented by Forbes and Statista. Insurance companies were identified through an independent survey of more than…"/>
          <p:cNvSpPr txBox="1"/>
          <p:nvPr/>
        </p:nvSpPr>
        <p:spPr>
          <a:xfrm>
            <a:off x="3612183" y="11607939"/>
            <a:ext cx="1786819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solidFill>
                  <a:srgbClr val="FFFFFF"/>
                </a:solidFill>
                <a:latin typeface="Arial Narrow"/>
                <a:ea typeface="Arial Narrow"/>
                <a:cs typeface="Arial Narrow"/>
                <a:sym typeface="Arial Narrow"/>
              </a:defRPr>
            </a:pPr>
            <a:r>
              <a:t>Recognition presented by Forbes and Statista. Insurance companies were identified through an independent survey of more than </a:t>
            </a:r>
          </a:p>
          <a:p>
            <a:pPr>
              <a:defRPr sz="2600">
                <a:solidFill>
                  <a:srgbClr val="FFFFFF"/>
                </a:solidFill>
                <a:latin typeface="Arial Narrow"/>
                <a:ea typeface="Arial Narrow"/>
                <a:cs typeface="Arial Narrow"/>
                <a:sym typeface="Arial Narrow"/>
              </a:defRPr>
            </a:pPr>
            <a:r>
              <a:t>16,000 U.S. consumers with at least one insurance policy. The survey considered customers' overall recommendations, their general </a:t>
            </a:r>
          </a:p>
          <a:p>
            <a:pPr>
              <a:defRPr sz="2600">
                <a:solidFill>
                  <a:srgbClr val="FFFFFF"/>
                </a:solidFill>
                <a:latin typeface="Arial Narrow"/>
                <a:ea typeface="Arial Narrow"/>
                <a:cs typeface="Arial Narrow"/>
                <a:sym typeface="Arial Narrow"/>
              </a:defRPr>
            </a:pPr>
            <a:r>
              <a:t>satisfaction and ratings in five specific areas. In the U.S., term life insurance is underwritten by Primerica Life Insurance Company, </a:t>
            </a:r>
          </a:p>
          <a:p>
            <a:pPr>
              <a:defRPr sz="2600">
                <a:solidFill>
                  <a:srgbClr val="FFFFFF"/>
                </a:solidFill>
                <a:latin typeface="Arial Narrow"/>
                <a:ea typeface="Arial Narrow"/>
                <a:cs typeface="Arial Narrow"/>
                <a:sym typeface="Arial Narrow"/>
              </a:defRPr>
            </a:pPr>
            <a:r>
              <a:t>Executive Offices: Duluth, GA except New York, and National Benefit Life Insurance Company, Home Office: Long Island City, NY in New York State.</a:t>
            </a:r>
          </a:p>
        </p:txBody>
      </p:sp>
      <p:pic>
        <p:nvPicPr>
          <p:cNvPr id="240" name="Screen Shot 2022-09-12 at 10.33.37 AM.png" descr="Screen Shot 2022-09-12 at 10.33.37 AM.png"/>
          <p:cNvPicPr>
            <a:picLocks noChangeAspect="1"/>
          </p:cNvPicPr>
          <p:nvPr/>
        </p:nvPicPr>
        <p:blipFill>
          <a:blip r:embed="rId2">
            <a:extLst/>
          </a:blip>
          <a:stretch>
            <a:fillRect/>
          </a:stretch>
        </p:blipFill>
        <p:spPr>
          <a:xfrm>
            <a:off x="6570051" y="1585676"/>
            <a:ext cx="11141093" cy="897269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lide Number"/>
          <p:cNvSpPr txBox="1"/>
          <p:nvPr>
            <p:ph type="sldNum" sz="quarter" idx="2"/>
          </p:nvPr>
        </p:nvSpPr>
        <p:spPr>
          <a:xfrm>
            <a:off x="110002" y="13028157"/>
            <a:ext cx="407130" cy="624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3" name="2022-market-watch_desktop_1920x1080.jpg" descr="2022-market-watch_desktop_1920x108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4" name="Rectangle 5"/>
          <p:cNvSpPr txBox="1"/>
          <p:nvPr/>
        </p:nvSpPr>
        <p:spPr>
          <a:xfrm>
            <a:off x="121919" y="11453675"/>
            <a:ext cx="24140162" cy="122174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ctr" defTabSz="1219200">
              <a:lnSpc>
                <a:spcPct val="90000"/>
              </a:lnSpc>
              <a:defRPr b="1" sz="6400">
                <a:solidFill>
                  <a:srgbClr val="FFFFFF"/>
                </a:solidFill>
                <a:latin typeface="Helvetica"/>
                <a:ea typeface="Helvetica"/>
                <a:cs typeface="Helvetica"/>
                <a:sym typeface="Helvetica"/>
              </a:defRPr>
            </a:lvl1pPr>
          </a:lstStyle>
          <a:p>
            <a:pPr/>
            <a:r>
              <a:t>All of this without any national TV or radio advertising!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Screen Shot 2023-01-30 at 7.45.13 PM.png" descr="Screen Shot 2023-01-30 at 7.45.13 PM.png"/>
          <p:cNvPicPr>
            <a:picLocks noChangeAspect="1"/>
          </p:cNvPicPr>
          <p:nvPr/>
        </p:nvPicPr>
        <p:blipFill>
          <a:blip r:embed="rId2">
            <a:extLst/>
          </a:blip>
          <a:stretch>
            <a:fillRect/>
          </a:stretch>
        </p:blipFill>
        <p:spPr>
          <a:xfrm>
            <a:off x="1951135" y="102050"/>
            <a:ext cx="20481730" cy="13637836"/>
          </a:xfrm>
          <a:prstGeom prst="rect">
            <a:avLst/>
          </a:prstGeom>
          <a:ln w="12700">
            <a:miter lim="400000"/>
          </a:ln>
        </p:spPr>
      </p:pic>
      <p:pic>
        <p:nvPicPr>
          <p:cNvPr id="247" name="image000000.jpg" descr="image000000.jpg"/>
          <p:cNvPicPr>
            <a:picLocks noChangeAspect="1"/>
          </p:cNvPicPr>
          <p:nvPr/>
        </p:nvPicPr>
        <p:blipFill>
          <a:blip r:embed="rId3">
            <a:extLst/>
          </a:blip>
          <a:stretch>
            <a:fillRect/>
          </a:stretch>
        </p:blipFill>
        <p:spPr>
          <a:xfrm>
            <a:off x="-112924" y="59531"/>
            <a:ext cx="24609848" cy="13722875"/>
          </a:xfrm>
          <a:prstGeom prst="rect">
            <a:avLst/>
          </a:prstGeom>
          <a:ln w="12700">
            <a:miter lim="400000"/>
          </a:ln>
        </p:spPr>
      </p:pic>
      <p:sp>
        <p:nvSpPr>
          <p:cNvPr id="248" name="Slide Number"/>
          <p:cNvSpPr txBox="1"/>
          <p:nvPr>
            <p:ph type="sldNum" sz="quarter" idx="2"/>
          </p:nvPr>
        </p:nvSpPr>
        <p:spPr>
          <a:xfrm>
            <a:off x="110002" y="13028157"/>
            <a:ext cx="407130" cy="624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9" name="RVP TEAM"/>
          <p:cNvSpPr txBox="1"/>
          <p:nvPr/>
        </p:nvSpPr>
        <p:spPr>
          <a:xfrm>
            <a:off x="737260" y="12613038"/>
            <a:ext cx="2983802"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defRPr sz="4500">
                <a:solidFill>
                  <a:srgbClr val="FFFFFF"/>
                </a:solidFill>
              </a:defRPr>
            </a:lvl1pPr>
          </a:lstStyle>
          <a:p>
            <a:pPr/>
            <a:r>
              <a:t>RVP TEAM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fade" transition="in">
                                      <p:cBhvr>
                                        <p:cTn id="7"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Rectangle 4"/>
          <p:cNvSpPr/>
          <p:nvPr/>
        </p:nvSpPr>
        <p:spPr>
          <a:xfrm>
            <a:off x="-1" y="-1"/>
            <a:ext cx="24384001" cy="13716001"/>
          </a:xfrm>
          <a:prstGeom prst="rect">
            <a:avLst/>
          </a:prstGeom>
          <a:solidFill>
            <a:srgbClr val="FFFFFF"/>
          </a:solidFill>
          <a:ln w="12700">
            <a:miter lim="400000"/>
          </a:ln>
        </p:spPr>
        <p:txBody>
          <a:bodyPr lIns="121919" tIns="121919" rIns="121919" bIns="121919" anchor="ctr"/>
          <a:lstStyle/>
          <a:p>
            <a:pPr algn="ctr" defTabSz="1219200">
              <a:defRPr sz="4800">
                <a:solidFill>
                  <a:srgbClr val="FFFFFF"/>
                </a:solidFill>
                <a:latin typeface="Calibri"/>
                <a:ea typeface="Calibri"/>
                <a:cs typeface="Calibri"/>
                <a:sym typeface="Calibri"/>
              </a:defRPr>
            </a:pPr>
          </a:p>
        </p:txBody>
      </p:sp>
      <p:sp>
        <p:nvSpPr>
          <p:cNvPr id="252" name="Slide Number Placeholder 1"/>
          <p:cNvSpPr txBox="1"/>
          <p:nvPr>
            <p:ph type="sldNum" sz="quarter" idx="2"/>
          </p:nvPr>
        </p:nvSpPr>
        <p:spPr>
          <a:xfrm>
            <a:off x="110002" y="13028157"/>
            <a:ext cx="407130" cy="624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3" name="TextBox 22"/>
          <p:cNvSpPr txBox="1"/>
          <p:nvPr/>
        </p:nvSpPr>
        <p:spPr>
          <a:xfrm>
            <a:off x="1036319" y="12666746"/>
            <a:ext cx="22463762" cy="984375"/>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ctr" defTabSz="1219200">
              <a:lnSpc>
                <a:spcPts val="2900"/>
              </a:lnSpc>
              <a:defRPr spc="-26" sz="2600">
                <a:solidFill>
                  <a:srgbClr val="595959"/>
                </a:solidFill>
                <a:latin typeface="Arial Narrow"/>
                <a:ea typeface="Arial Narrow"/>
                <a:cs typeface="Arial Narrow"/>
                <a:sym typeface="Arial Narrow"/>
              </a:defRPr>
            </a:pPr>
            <a:r>
              <a:t>Not all products and services are available in all states, territories, or the District of Columbia. A representative's ability to offer products from the companies listed is subject to state and federal licensing and certification requirements. Please refer to the </a:t>
            </a:r>
            <a:r>
              <a:rPr b="1"/>
              <a:t>Important Endnotes </a:t>
            </a:r>
            <a:r>
              <a:t>for additional details about the contractual arrangements and company affiliations detailed above. </a:t>
            </a:r>
          </a:p>
        </p:txBody>
      </p:sp>
      <p:pic>
        <p:nvPicPr>
          <p:cNvPr id="254" name="Picture 2" descr="Picture 2"/>
          <p:cNvPicPr>
            <a:picLocks noChangeAspect="1"/>
          </p:cNvPicPr>
          <p:nvPr/>
        </p:nvPicPr>
        <p:blipFill>
          <a:blip r:embed="rId2">
            <a:extLst/>
          </a:blip>
          <a:stretch>
            <a:fillRect/>
          </a:stretch>
        </p:blipFill>
        <p:spPr>
          <a:xfrm>
            <a:off x="3918148" y="576659"/>
            <a:ext cx="16547715" cy="1256275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000000"/>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lumOff val="-13575"/>
            </a:schemeClr>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lumOff val="-13575"/>
            </a:schemeClr>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lumOff val="-13575"/>
            </a:schemeClr>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lumOff val="-13575"/>
            </a:schemeClr>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